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952C9-C449-47D5-970E-8DBB4B11C4D8}" v="5" dt="2022-03-16T16:08:03.288"/>
    <p1510:client id="{68B5348A-3062-48F5-AC34-249D3CC0B0B4}" v="77" dt="2022-03-16T08:54:35.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86" d="100"/>
          <a:sy n="86"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gerius,Nathaniël N.M." userId="a4e66aa7-9412-4b4d-8930-6741c455dd7e" providerId="ADAL" clId="{68B5348A-3062-48F5-AC34-249D3CC0B0B4}"/>
    <pc:docChg chg="undo custSel mod addSld delSld modSld sldOrd">
      <pc:chgData name="Jongerius,Nathaniël N.M." userId="a4e66aa7-9412-4b4d-8930-6741c455dd7e" providerId="ADAL" clId="{68B5348A-3062-48F5-AC34-249D3CC0B0B4}" dt="2022-03-16T09:34:48.729" v="5261" actId="20577"/>
      <pc:docMkLst>
        <pc:docMk/>
      </pc:docMkLst>
      <pc:sldChg chg="del">
        <pc:chgData name="Jongerius,Nathaniël N.M." userId="a4e66aa7-9412-4b4d-8930-6741c455dd7e" providerId="ADAL" clId="{68B5348A-3062-48F5-AC34-249D3CC0B0B4}" dt="2022-03-16T08:36:33.480" v="4129" actId="47"/>
        <pc:sldMkLst>
          <pc:docMk/>
          <pc:sldMk cId="1931256328" sldId="256"/>
        </pc:sldMkLst>
      </pc:sldChg>
      <pc:sldChg chg="addSp delSp modSp mod setBg">
        <pc:chgData name="Jongerius,Nathaniël N.M." userId="a4e66aa7-9412-4b4d-8930-6741c455dd7e" providerId="ADAL" clId="{68B5348A-3062-48F5-AC34-249D3CC0B0B4}" dt="2022-03-16T05:13:23.625" v="281" actId="26606"/>
        <pc:sldMkLst>
          <pc:docMk/>
          <pc:sldMk cId="3853587938" sldId="257"/>
        </pc:sldMkLst>
        <pc:spChg chg="mod">
          <ac:chgData name="Jongerius,Nathaniël N.M." userId="a4e66aa7-9412-4b4d-8930-6741c455dd7e" providerId="ADAL" clId="{68B5348A-3062-48F5-AC34-249D3CC0B0B4}" dt="2022-03-16T05:13:23.625" v="281" actId="26606"/>
          <ac:spMkLst>
            <pc:docMk/>
            <pc:sldMk cId="3853587938" sldId="257"/>
            <ac:spMk id="2" creationId="{BE6AD79C-D3BF-47A7-A2DC-3B8498614E76}"/>
          </ac:spMkLst>
        </pc:spChg>
        <pc:spChg chg="mod">
          <ac:chgData name="Jongerius,Nathaniël N.M." userId="a4e66aa7-9412-4b4d-8930-6741c455dd7e" providerId="ADAL" clId="{68B5348A-3062-48F5-AC34-249D3CC0B0B4}" dt="2022-03-16T05:13:23.625" v="281" actId="26606"/>
          <ac:spMkLst>
            <pc:docMk/>
            <pc:sldMk cId="3853587938" sldId="257"/>
            <ac:spMk id="3" creationId="{A5AEEE3A-B56E-470A-A1C7-F611697BD3E5}"/>
          </ac:spMkLst>
        </pc:spChg>
        <pc:spChg chg="add del">
          <ac:chgData name="Jongerius,Nathaniël N.M." userId="a4e66aa7-9412-4b4d-8930-6741c455dd7e" providerId="ADAL" clId="{68B5348A-3062-48F5-AC34-249D3CC0B0B4}" dt="2022-03-16T05:13:23.608" v="280" actId="26606"/>
          <ac:spMkLst>
            <pc:docMk/>
            <pc:sldMk cId="3853587938" sldId="257"/>
            <ac:spMk id="9" creationId="{201CC55D-ED54-4C5C-95E6-10947BD1103B}"/>
          </ac:spMkLst>
        </pc:spChg>
        <pc:spChg chg="add del">
          <ac:chgData name="Jongerius,Nathaniël N.M." userId="a4e66aa7-9412-4b4d-8930-6741c455dd7e" providerId="ADAL" clId="{68B5348A-3062-48F5-AC34-249D3CC0B0B4}" dt="2022-03-16T05:13:23.608" v="280" actId="26606"/>
          <ac:spMkLst>
            <pc:docMk/>
            <pc:sldMk cId="3853587938" sldId="257"/>
            <ac:spMk id="15" creationId="{3873B707-463F-40B0-8227-E8CC6C67EB25}"/>
          </ac:spMkLst>
        </pc:spChg>
        <pc:spChg chg="add del">
          <ac:chgData name="Jongerius,Nathaniël N.M." userId="a4e66aa7-9412-4b4d-8930-6741c455dd7e" providerId="ADAL" clId="{68B5348A-3062-48F5-AC34-249D3CC0B0B4}" dt="2022-03-16T05:13:23.608" v="280" actId="26606"/>
          <ac:spMkLst>
            <pc:docMk/>
            <pc:sldMk cId="3853587938" sldId="257"/>
            <ac:spMk id="17" creationId="{C13237C8-E62C-4F0D-A318-BD6FB6C2D138}"/>
          </ac:spMkLst>
        </pc:spChg>
        <pc:spChg chg="add del">
          <ac:chgData name="Jongerius,Nathaniël N.M." userId="a4e66aa7-9412-4b4d-8930-6741c455dd7e" providerId="ADAL" clId="{68B5348A-3062-48F5-AC34-249D3CC0B0B4}" dt="2022-03-16T05:13:23.608" v="280" actId="26606"/>
          <ac:spMkLst>
            <pc:docMk/>
            <pc:sldMk cId="3853587938" sldId="257"/>
            <ac:spMk id="19" creationId="{19C9EAEA-39D0-4B0E-A0EB-51E7B26740B1}"/>
          </ac:spMkLst>
        </pc:spChg>
        <pc:spChg chg="add">
          <ac:chgData name="Jongerius,Nathaniël N.M." userId="a4e66aa7-9412-4b4d-8930-6741c455dd7e" providerId="ADAL" clId="{68B5348A-3062-48F5-AC34-249D3CC0B0B4}" dt="2022-03-16T05:13:23.625" v="281" actId="26606"/>
          <ac:spMkLst>
            <pc:docMk/>
            <pc:sldMk cId="3853587938" sldId="257"/>
            <ac:spMk id="21" creationId="{C232B152-3720-4D3B-97ED-45CE5483F16F}"/>
          </ac:spMkLst>
        </pc:spChg>
        <pc:spChg chg="add">
          <ac:chgData name="Jongerius,Nathaniël N.M." userId="a4e66aa7-9412-4b4d-8930-6741c455dd7e" providerId="ADAL" clId="{68B5348A-3062-48F5-AC34-249D3CC0B0B4}" dt="2022-03-16T05:13:23.625" v="281" actId="26606"/>
          <ac:spMkLst>
            <pc:docMk/>
            <pc:sldMk cId="3853587938" sldId="257"/>
            <ac:spMk id="22" creationId="{11BAB570-FF10-4E96-8A3F-FA9804702B89}"/>
          </ac:spMkLst>
        </pc:spChg>
        <pc:spChg chg="add">
          <ac:chgData name="Jongerius,Nathaniël N.M." userId="a4e66aa7-9412-4b4d-8930-6741c455dd7e" providerId="ADAL" clId="{68B5348A-3062-48F5-AC34-249D3CC0B0B4}" dt="2022-03-16T05:13:23.625" v="281" actId="26606"/>
          <ac:spMkLst>
            <pc:docMk/>
            <pc:sldMk cId="3853587938" sldId="257"/>
            <ac:spMk id="23" creationId="{4B9FAFB2-BEB5-4848-8018-BCAD99E2E1AA}"/>
          </ac:spMkLst>
        </pc:spChg>
        <pc:grpChg chg="add del">
          <ac:chgData name="Jongerius,Nathaniël N.M." userId="a4e66aa7-9412-4b4d-8930-6741c455dd7e" providerId="ADAL" clId="{68B5348A-3062-48F5-AC34-249D3CC0B0B4}" dt="2022-03-16T05:13:23.608" v="280" actId="26606"/>
          <ac:grpSpMkLst>
            <pc:docMk/>
            <pc:sldMk cId="3853587938" sldId="257"/>
            <ac:grpSpMk id="11" creationId="{1DE889C7-FAD6-4397-98E2-05D503484459}"/>
          </ac:grpSpMkLst>
        </pc:grpChg>
        <pc:picChg chg="add mod">
          <ac:chgData name="Jongerius,Nathaniël N.M." userId="a4e66aa7-9412-4b4d-8930-6741c455dd7e" providerId="ADAL" clId="{68B5348A-3062-48F5-AC34-249D3CC0B0B4}" dt="2022-03-16T05:13:23.625" v="281" actId="26606"/>
          <ac:picMkLst>
            <pc:docMk/>
            <pc:sldMk cId="3853587938" sldId="257"/>
            <ac:picMk id="4" creationId="{D4678CC0-D147-4EA0-A00D-63D33239FB92}"/>
          </ac:picMkLst>
        </pc:picChg>
      </pc:sldChg>
      <pc:sldChg chg="addSp new del">
        <pc:chgData name="Jongerius,Nathaniël N.M." userId="a4e66aa7-9412-4b4d-8930-6741c455dd7e" providerId="ADAL" clId="{68B5348A-3062-48F5-AC34-249D3CC0B0B4}" dt="2022-03-16T05:53:51.002" v="622" actId="47"/>
        <pc:sldMkLst>
          <pc:docMk/>
          <pc:sldMk cId="1827533886" sldId="258"/>
        </pc:sldMkLst>
        <pc:picChg chg="add">
          <ac:chgData name="Jongerius,Nathaniël N.M." userId="a4e66aa7-9412-4b4d-8930-6741c455dd7e" providerId="ADAL" clId="{68B5348A-3062-48F5-AC34-249D3CC0B0B4}" dt="2022-03-16T05:45:45.490" v="335"/>
          <ac:picMkLst>
            <pc:docMk/>
            <pc:sldMk cId="1827533886" sldId="258"/>
            <ac:picMk id="2050" creationId="{6B3E6C30-8D7E-4B51-8802-E03E1BE1AF07}"/>
          </ac:picMkLst>
        </pc:picChg>
      </pc:sldChg>
      <pc:sldChg chg="addSp delSp modSp new mod setBg setClrOvrMap">
        <pc:chgData name="Jongerius,Nathaniël N.M." userId="a4e66aa7-9412-4b4d-8930-6741c455dd7e" providerId="ADAL" clId="{68B5348A-3062-48F5-AC34-249D3CC0B0B4}" dt="2022-03-16T05:43:24.852" v="334" actId="26606"/>
        <pc:sldMkLst>
          <pc:docMk/>
          <pc:sldMk cId="84319515" sldId="259"/>
        </pc:sldMkLst>
        <pc:spChg chg="mod">
          <ac:chgData name="Jongerius,Nathaniël N.M." userId="a4e66aa7-9412-4b4d-8930-6741c455dd7e" providerId="ADAL" clId="{68B5348A-3062-48F5-AC34-249D3CC0B0B4}" dt="2022-03-16T05:40:35.555" v="330" actId="26606"/>
          <ac:spMkLst>
            <pc:docMk/>
            <pc:sldMk cId="84319515" sldId="259"/>
            <ac:spMk id="2" creationId="{2E6A88E9-8268-4C14-9AAD-DEEE27D87716}"/>
          </ac:spMkLst>
        </pc:spChg>
        <pc:spChg chg="mod">
          <ac:chgData name="Jongerius,Nathaniël N.M." userId="a4e66aa7-9412-4b4d-8930-6741c455dd7e" providerId="ADAL" clId="{68B5348A-3062-48F5-AC34-249D3CC0B0B4}" dt="2022-03-16T05:40:35.555" v="330" actId="26606"/>
          <ac:spMkLst>
            <pc:docMk/>
            <pc:sldMk cId="84319515" sldId="259"/>
            <ac:spMk id="3" creationId="{77BE3C8E-B249-4B20-921B-5A1CF8E5F20D}"/>
          </ac:spMkLst>
        </pc:spChg>
        <pc:spChg chg="add del">
          <ac:chgData name="Jongerius,Nathaniël N.M." userId="a4e66aa7-9412-4b4d-8930-6741c455dd7e" providerId="ADAL" clId="{68B5348A-3062-48F5-AC34-249D3CC0B0B4}" dt="2022-03-16T05:43:24.852" v="334" actId="26606"/>
          <ac:spMkLst>
            <pc:docMk/>
            <pc:sldMk cId="84319515" sldId="259"/>
            <ac:spMk id="9" creationId="{71B2258F-86CA-4D4D-8270-BC05FCDEBFB3}"/>
          </ac:spMkLst>
        </pc:spChg>
        <pc:spChg chg="add">
          <ac:chgData name="Jongerius,Nathaniël N.M." userId="a4e66aa7-9412-4b4d-8930-6741c455dd7e" providerId="ADAL" clId="{68B5348A-3062-48F5-AC34-249D3CC0B0B4}" dt="2022-03-16T05:43:24.852" v="334" actId="26606"/>
          <ac:spMkLst>
            <pc:docMk/>
            <pc:sldMk cId="84319515" sldId="259"/>
            <ac:spMk id="14" creationId="{71B2258F-86CA-4D4D-8270-BC05FCDEBFB3}"/>
          </ac:spMkLst>
        </pc:spChg>
        <pc:spChg chg="add del">
          <ac:chgData name="Jongerius,Nathaniël N.M." userId="a4e66aa7-9412-4b4d-8930-6741c455dd7e" providerId="ADAL" clId="{68B5348A-3062-48F5-AC34-249D3CC0B0B4}" dt="2022-03-16T05:39:21.729" v="314" actId="26606"/>
          <ac:spMkLst>
            <pc:docMk/>
            <pc:sldMk cId="84319515" sldId="259"/>
            <ac:spMk id="71" creationId="{3E443FD7-A66B-4AA0-872D-B088B9BC5F17}"/>
          </ac:spMkLst>
        </pc:spChg>
        <pc:spChg chg="add del">
          <ac:chgData name="Jongerius,Nathaniël N.M." userId="a4e66aa7-9412-4b4d-8930-6741c455dd7e" providerId="ADAL" clId="{68B5348A-3062-48F5-AC34-249D3CC0B0B4}" dt="2022-03-16T05:39:28.978" v="320" actId="26606"/>
          <ac:spMkLst>
            <pc:docMk/>
            <pc:sldMk cId="84319515" sldId="259"/>
            <ac:spMk id="75" creationId="{D28B54C3-B57B-472A-B96E-1FCB67093DC2}"/>
          </ac:spMkLst>
        </pc:spChg>
        <pc:spChg chg="add del">
          <ac:chgData name="Jongerius,Nathaniël N.M." userId="a4e66aa7-9412-4b4d-8930-6741c455dd7e" providerId="ADAL" clId="{68B5348A-3062-48F5-AC34-249D3CC0B0B4}" dt="2022-03-16T05:39:22.358" v="316" actId="26606"/>
          <ac:spMkLst>
            <pc:docMk/>
            <pc:sldMk cId="84319515" sldId="259"/>
            <ac:spMk id="77" creationId="{44D26783-C1CA-4BE1-9D40-3EA516AE3E0E}"/>
          </ac:spMkLst>
        </pc:spChg>
        <pc:spChg chg="add del">
          <ac:chgData name="Jongerius,Nathaniël N.M." userId="a4e66aa7-9412-4b4d-8930-6741c455dd7e" providerId="ADAL" clId="{68B5348A-3062-48F5-AC34-249D3CC0B0B4}" dt="2022-03-16T05:39:22.358" v="316" actId="26606"/>
          <ac:spMkLst>
            <pc:docMk/>
            <pc:sldMk cId="84319515" sldId="259"/>
            <ac:spMk id="79" creationId="{A20AF199-99C2-4569-9CAF-24514AE5E82A}"/>
          </ac:spMkLst>
        </pc:spChg>
        <pc:spChg chg="add del">
          <ac:chgData name="Jongerius,Nathaniël N.M." userId="a4e66aa7-9412-4b4d-8930-6741c455dd7e" providerId="ADAL" clId="{68B5348A-3062-48F5-AC34-249D3CC0B0B4}" dt="2022-03-16T05:39:22.358" v="316" actId="26606"/>
          <ac:spMkLst>
            <pc:docMk/>
            <pc:sldMk cId="84319515" sldId="259"/>
            <ac:spMk id="1028" creationId="{27427488-068E-4B55-AC8D-CD070B8CD46D}"/>
          </ac:spMkLst>
        </pc:spChg>
        <pc:spChg chg="add del">
          <ac:chgData name="Jongerius,Nathaniël N.M." userId="a4e66aa7-9412-4b4d-8930-6741c455dd7e" providerId="ADAL" clId="{68B5348A-3062-48F5-AC34-249D3CC0B0B4}" dt="2022-03-16T05:39:26.376" v="318" actId="26606"/>
          <ac:spMkLst>
            <pc:docMk/>
            <pc:sldMk cId="84319515" sldId="259"/>
            <ac:spMk id="1030" creationId="{19245A10-7F37-4569-80D2-2F692931E300}"/>
          </ac:spMkLst>
        </pc:spChg>
        <pc:spChg chg="add del">
          <ac:chgData name="Jongerius,Nathaniël N.M." userId="a4e66aa7-9412-4b4d-8930-6741c455dd7e" providerId="ADAL" clId="{68B5348A-3062-48F5-AC34-249D3CC0B0B4}" dt="2022-03-16T05:39:26.376" v="318" actId="26606"/>
          <ac:spMkLst>
            <pc:docMk/>
            <pc:sldMk cId="84319515" sldId="259"/>
            <ac:spMk id="1031" creationId="{9267F70F-11C6-4597-9381-D0D80FC18FD9}"/>
          </ac:spMkLst>
        </pc:spChg>
        <pc:spChg chg="add del">
          <ac:chgData name="Jongerius,Nathaniël N.M." userId="a4e66aa7-9412-4b4d-8930-6741c455dd7e" providerId="ADAL" clId="{68B5348A-3062-48F5-AC34-249D3CC0B0B4}" dt="2022-03-16T05:39:26.376" v="318" actId="26606"/>
          <ac:spMkLst>
            <pc:docMk/>
            <pc:sldMk cId="84319515" sldId="259"/>
            <ac:spMk id="1032" creationId="{2C20A93E-E407-4683-A405-147DE26132AD}"/>
          </ac:spMkLst>
        </pc:spChg>
        <pc:spChg chg="add del">
          <ac:chgData name="Jongerius,Nathaniël N.M." userId="a4e66aa7-9412-4b4d-8930-6741c455dd7e" providerId="ADAL" clId="{68B5348A-3062-48F5-AC34-249D3CC0B0B4}" dt="2022-03-16T05:39:26.376" v="318" actId="26606"/>
          <ac:spMkLst>
            <pc:docMk/>
            <pc:sldMk cId="84319515" sldId="259"/>
            <ac:spMk id="1033" creationId="{9E8E3DD9-D235-48D9-A0EC-D6817EC84B75}"/>
          </ac:spMkLst>
        </pc:spChg>
        <pc:spChg chg="add del">
          <ac:chgData name="Jongerius,Nathaniël N.M." userId="a4e66aa7-9412-4b4d-8930-6741c455dd7e" providerId="ADAL" clId="{68B5348A-3062-48F5-AC34-249D3CC0B0B4}" dt="2022-03-16T05:39:26.376" v="318" actId="26606"/>
          <ac:spMkLst>
            <pc:docMk/>
            <pc:sldMk cId="84319515" sldId="259"/>
            <ac:spMk id="1034" creationId="{EA83A145-578D-4A0B-94A7-AEAB2027D7EB}"/>
          </ac:spMkLst>
        </pc:spChg>
        <pc:spChg chg="add del">
          <ac:chgData name="Jongerius,Nathaniël N.M." userId="a4e66aa7-9412-4b4d-8930-6741c455dd7e" providerId="ADAL" clId="{68B5348A-3062-48F5-AC34-249D3CC0B0B4}" dt="2022-03-16T05:39:28.978" v="320" actId="26606"/>
          <ac:spMkLst>
            <pc:docMk/>
            <pc:sldMk cId="84319515" sldId="259"/>
            <ac:spMk id="1036" creationId="{8D0D6D3E-D7F9-4591-9CA9-DDF4DB1F73DA}"/>
          </ac:spMkLst>
        </pc:spChg>
        <pc:spChg chg="add del">
          <ac:chgData name="Jongerius,Nathaniël N.M." userId="a4e66aa7-9412-4b4d-8930-6741c455dd7e" providerId="ADAL" clId="{68B5348A-3062-48F5-AC34-249D3CC0B0B4}" dt="2022-03-16T05:39:28.978" v="320" actId="26606"/>
          <ac:spMkLst>
            <pc:docMk/>
            <pc:sldMk cId="84319515" sldId="259"/>
            <ac:spMk id="1037" creationId="{C4C9F2B0-1044-46EB-8AEB-C3BFFDE6C2CC}"/>
          </ac:spMkLst>
        </pc:spChg>
        <pc:spChg chg="add del">
          <ac:chgData name="Jongerius,Nathaniël N.M." userId="a4e66aa7-9412-4b4d-8930-6741c455dd7e" providerId="ADAL" clId="{68B5348A-3062-48F5-AC34-249D3CC0B0B4}" dt="2022-03-16T05:39:28.978" v="320" actId="26606"/>
          <ac:spMkLst>
            <pc:docMk/>
            <pc:sldMk cId="84319515" sldId="259"/>
            <ac:spMk id="1038" creationId="{7DB3C429-F8DA-49B9-AF84-21996FCF78B5}"/>
          </ac:spMkLst>
        </pc:spChg>
        <pc:spChg chg="add del">
          <ac:chgData name="Jongerius,Nathaniël N.M." userId="a4e66aa7-9412-4b4d-8930-6741c455dd7e" providerId="ADAL" clId="{68B5348A-3062-48F5-AC34-249D3CC0B0B4}" dt="2022-03-16T05:39:30.081" v="322" actId="26606"/>
          <ac:spMkLst>
            <pc:docMk/>
            <pc:sldMk cId="84319515" sldId="259"/>
            <ac:spMk id="1040" creationId="{5964CBE2-084A-47DF-A704-CF5F6217B569}"/>
          </ac:spMkLst>
        </pc:spChg>
        <pc:spChg chg="add del">
          <ac:chgData name="Jongerius,Nathaniël N.M." userId="a4e66aa7-9412-4b4d-8930-6741c455dd7e" providerId="ADAL" clId="{68B5348A-3062-48F5-AC34-249D3CC0B0B4}" dt="2022-03-16T05:39:30.081" v="322" actId="26606"/>
          <ac:spMkLst>
            <pc:docMk/>
            <pc:sldMk cId="84319515" sldId="259"/>
            <ac:spMk id="1041" creationId="{686A5CBB-E03B-4019-8BCD-78975D39E48C}"/>
          </ac:spMkLst>
        </pc:spChg>
        <pc:spChg chg="add del">
          <ac:chgData name="Jongerius,Nathaniël N.M." userId="a4e66aa7-9412-4b4d-8930-6741c455dd7e" providerId="ADAL" clId="{68B5348A-3062-48F5-AC34-249D3CC0B0B4}" dt="2022-03-16T05:39:30.081" v="322" actId="26606"/>
          <ac:spMkLst>
            <pc:docMk/>
            <pc:sldMk cId="84319515" sldId="259"/>
            <ac:spMk id="1042" creationId="{94993204-9792-4E61-A83C-73D4379E2B1C}"/>
          </ac:spMkLst>
        </pc:spChg>
        <pc:spChg chg="add del">
          <ac:chgData name="Jongerius,Nathaniël N.M." userId="a4e66aa7-9412-4b4d-8930-6741c455dd7e" providerId="ADAL" clId="{68B5348A-3062-48F5-AC34-249D3CC0B0B4}" dt="2022-03-16T05:39:31.325" v="324" actId="26606"/>
          <ac:spMkLst>
            <pc:docMk/>
            <pc:sldMk cId="84319515" sldId="259"/>
            <ac:spMk id="1044" creationId="{854DEE1C-7FD6-4FA0-A96A-BDF952F199AB}"/>
          </ac:spMkLst>
        </pc:spChg>
        <pc:spChg chg="add del">
          <ac:chgData name="Jongerius,Nathaniël N.M." userId="a4e66aa7-9412-4b4d-8930-6741c455dd7e" providerId="ADAL" clId="{68B5348A-3062-48F5-AC34-249D3CC0B0B4}" dt="2022-03-16T05:39:33.445" v="326" actId="26606"/>
          <ac:spMkLst>
            <pc:docMk/>
            <pc:sldMk cId="84319515" sldId="259"/>
            <ac:spMk id="1046" creationId="{F4C0B10B-D2C4-4A54-AFAD-3D27DF88BB37}"/>
          </ac:spMkLst>
        </pc:spChg>
        <pc:spChg chg="add del">
          <ac:chgData name="Jongerius,Nathaniël N.M." userId="a4e66aa7-9412-4b4d-8930-6741c455dd7e" providerId="ADAL" clId="{68B5348A-3062-48F5-AC34-249D3CC0B0B4}" dt="2022-03-16T05:39:38.842" v="328" actId="26606"/>
          <ac:spMkLst>
            <pc:docMk/>
            <pc:sldMk cId="84319515" sldId="259"/>
            <ac:spMk id="1051" creationId="{854DEE1C-7FD6-4FA0-A96A-BDF952F199AB}"/>
          </ac:spMkLst>
        </pc:spChg>
        <pc:grpChg chg="add del">
          <ac:chgData name="Jongerius,Nathaniël N.M." userId="a4e66aa7-9412-4b4d-8930-6741c455dd7e" providerId="ADAL" clId="{68B5348A-3062-48F5-AC34-249D3CC0B0B4}" dt="2022-03-16T05:39:22.358" v="316" actId="26606"/>
          <ac:grpSpMkLst>
            <pc:docMk/>
            <pc:sldMk cId="84319515" sldId="259"/>
            <ac:grpSpMk id="73" creationId="{6CEC401A-BC46-41FC-AD55-F7810C3CFA9A}"/>
          </ac:grpSpMkLst>
        </pc:grpChg>
        <pc:grpChg chg="add del">
          <ac:chgData name="Jongerius,Nathaniël N.M." userId="a4e66aa7-9412-4b4d-8930-6741c455dd7e" providerId="ADAL" clId="{68B5348A-3062-48F5-AC34-249D3CC0B0B4}" dt="2022-03-16T05:39:33.445" v="326" actId="26606"/>
          <ac:grpSpMkLst>
            <pc:docMk/>
            <pc:sldMk cId="84319515" sldId="259"/>
            <ac:grpSpMk id="1047" creationId="{B6BADB90-C74B-40D6-86DC-503F65FCE8DC}"/>
          </ac:grpSpMkLst>
        </pc:grpChg>
        <pc:picChg chg="add del">
          <ac:chgData name="Jongerius,Nathaniël N.M." userId="a4e66aa7-9412-4b4d-8930-6741c455dd7e" providerId="ADAL" clId="{68B5348A-3062-48F5-AC34-249D3CC0B0B4}" dt="2022-03-16T05:43:16.668" v="332" actId="478"/>
          <ac:picMkLst>
            <pc:docMk/>
            <pc:sldMk cId="84319515" sldId="259"/>
            <ac:picMk id="4" creationId="{FD36DF13-5D7E-4535-942B-8116A343A8AD}"/>
          </ac:picMkLst>
        </pc:picChg>
        <pc:picChg chg="add del">
          <ac:chgData name="Jongerius,Nathaniël N.M." userId="a4e66aa7-9412-4b4d-8930-6741c455dd7e" providerId="ADAL" clId="{68B5348A-3062-48F5-AC34-249D3CC0B0B4}" dt="2022-03-16T05:43:16.668" v="332" actId="478"/>
          <ac:picMkLst>
            <pc:docMk/>
            <pc:sldMk cId="84319515" sldId="259"/>
            <ac:picMk id="5" creationId="{FE8DFEF5-7B2A-8554-5E10-F78971AE5E37}"/>
          </ac:picMkLst>
        </pc:picChg>
        <pc:picChg chg="add mod ord">
          <ac:chgData name="Jongerius,Nathaniël N.M." userId="a4e66aa7-9412-4b4d-8930-6741c455dd7e" providerId="ADAL" clId="{68B5348A-3062-48F5-AC34-249D3CC0B0B4}" dt="2022-03-16T05:43:24.852" v="334" actId="26606"/>
          <ac:picMkLst>
            <pc:docMk/>
            <pc:sldMk cId="84319515" sldId="259"/>
            <ac:picMk id="6" creationId="{CA99A8D0-DDC4-4A61-B730-F6D843A508AB}"/>
          </ac:picMkLst>
        </pc:picChg>
        <pc:picChg chg="add del mod">
          <ac:chgData name="Jongerius,Nathaniël N.M." userId="a4e66aa7-9412-4b4d-8930-6741c455dd7e" providerId="ADAL" clId="{68B5348A-3062-48F5-AC34-249D3CC0B0B4}" dt="2022-03-16T05:39:46.456" v="329" actId="478"/>
          <ac:picMkLst>
            <pc:docMk/>
            <pc:sldMk cId="84319515" sldId="259"/>
            <ac:picMk id="1026" creationId="{1796D670-6F87-4235-87BA-65DD68E66E94}"/>
          </ac:picMkLst>
        </pc:picChg>
      </pc:sldChg>
      <pc:sldChg chg="addSp modSp new mod setBg">
        <pc:chgData name="Jongerius,Nathaniël N.M." userId="a4e66aa7-9412-4b4d-8930-6741c455dd7e" providerId="ADAL" clId="{68B5348A-3062-48F5-AC34-249D3CC0B0B4}" dt="2022-03-16T08:07:59.979" v="2750" actId="20577"/>
        <pc:sldMkLst>
          <pc:docMk/>
          <pc:sldMk cId="3020580581" sldId="260"/>
        </pc:sldMkLst>
        <pc:spChg chg="mod">
          <ac:chgData name="Jongerius,Nathaniël N.M." userId="a4e66aa7-9412-4b4d-8930-6741c455dd7e" providerId="ADAL" clId="{68B5348A-3062-48F5-AC34-249D3CC0B0B4}" dt="2022-03-16T05:53:45.836" v="621" actId="26606"/>
          <ac:spMkLst>
            <pc:docMk/>
            <pc:sldMk cId="3020580581" sldId="260"/>
            <ac:spMk id="2" creationId="{9B87DB52-42E4-4F8F-9FF0-5E44A44697C2}"/>
          </ac:spMkLst>
        </pc:spChg>
        <pc:spChg chg="mod">
          <ac:chgData name="Jongerius,Nathaniël N.M." userId="a4e66aa7-9412-4b4d-8930-6741c455dd7e" providerId="ADAL" clId="{68B5348A-3062-48F5-AC34-249D3CC0B0B4}" dt="2022-03-16T08:07:59.979" v="2750" actId="20577"/>
          <ac:spMkLst>
            <pc:docMk/>
            <pc:sldMk cId="3020580581" sldId="260"/>
            <ac:spMk id="3" creationId="{FA8A691C-F917-4118-B8A9-A9DA1E824057}"/>
          </ac:spMkLst>
        </pc:spChg>
        <pc:spChg chg="add">
          <ac:chgData name="Jongerius,Nathaniël N.M." userId="a4e66aa7-9412-4b4d-8930-6741c455dd7e" providerId="ADAL" clId="{68B5348A-3062-48F5-AC34-249D3CC0B0B4}" dt="2022-03-16T05:53:45.836" v="621" actId="26606"/>
          <ac:spMkLst>
            <pc:docMk/>
            <pc:sldMk cId="3020580581" sldId="260"/>
            <ac:spMk id="9" creationId="{C232B152-3720-4D3B-97ED-45CE5483F16F}"/>
          </ac:spMkLst>
        </pc:spChg>
        <pc:spChg chg="add">
          <ac:chgData name="Jongerius,Nathaniël N.M." userId="a4e66aa7-9412-4b4d-8930-6741c455dd7e" providerId="ADAL" clId="{68B5348A-3062-48F5-AC34-249D3CC0B0B4}" dt="2022-03-16T05:53:45.836" v="621" actId="26606"/>
          <ac:spMkLst>
            <pc:docMk/>
            <pc:sldMk cId="3020580581" sldId="260"/>
            <ac:spMk id="11" creationId="{11BAB570-FF10-4E96-8A3F-FA9804702B89}"/>
          </ac:spMkLst>
        </pc:spChg>
        <pc:spChg chg="add">
          <ac:chgData name="Jongerius,Nathaniël N.M." userId="a4e66aa7-9412-4b4d-8930-6741c455dd7e" providerId="ADAL" clId="{68B5348A-3062-48F5-AC34-249D3CC0B0B4}" dt="2022-03-16T05:53:45.836" v="621" actId="26606"/>
          <ac:spMkLst>
            <pc:docMk/>
            <pc:sldMk cId="3020580581" sldId="260"/>
            <ac:spMk id="13" creationId="{4B9FAFB2-BEB5-4848-8018-BCAD99E2E1AA}"/>
          </ac:spMkLst>
        </pc:spChg>
        <pc:picChg chg="add mod">
          <ac:chgData name="Jongerius,Nathaniël N.M." userId="a4e66aa7-9412-4b4d-8930-6741c455dd7e" providerId="ADAL" clId="{68B5348A-3062-48F5-AC34-249D3CC0B0B4}" dt="2022-03-16T05:53:45.836" v="621" actId="26606"/>
          <ac:picMkLst>
            <pc:docMk/>
            <pc:sldMk cId="3020580581" sldId="260"/>
            <ac:picMk id="4" creationId="{A3CDEFF0-3468-4D7C-BF43-6844C9AE1831}"/>
          </ac:picMkLst>
        </pc:picChg>
      </pc:sldChg>
      <pc:sldChg chg="addSp delSp modSp new del mod setBg">
        <pc:chgData name="Jongerius,Nathaniël N.M." userId="a4e66aa7-9412-4b4d-8930-6741c455dd7e" providerId="ADAL" clId="{68B5348A-3062-48F5-AC34-249D3CC0B0B4}" dt="2022-03-16T07:35:57.692" v="688" actId="47"/>
        <pc:sldMkLst>
          <pc:docMk/>
          <pc:sldMk cId="857123771" sldId="261"/>
        </pc:sldMkLst>
        <pc:spChg chg="del">
          <ac:chgData name="Jongerius,Nathaniël N.M." userId="a4e66aa7-9412-4b4d-8930-6741c455dd7e" providerId="ADAL" clId="{68B5348A-3062-48F5-AC34-249D3CC0B0B4}" dt="2022-03-16T07:32:51.107" v="638" actId="478"/>
          <ac:spMkLst>
            <pc:docMk/>
            <pc:sldMk cId="857123771" sldId="261"/>
            <ac:spMk id="2" creationId="{52E03E5E-C012-4EAC-8C6D-3B4D9CB3F890}"/>
          </ac:spMkLst>
        </pc:spChg>
        <pc:spChg chg="del">
          <ac:chgData name="Jongerius,Nathaniël N.M." userId="a4e66aa7-9412-4b4d-8930-6741c455dd7e" providerId="ADAL" clId="{68B5348A-3062-48F5-AC34-249D3CC0B0B4}" dt="2022-03-16T07:32:53.747" v="639" actId="478"/>
          <ac:spMkLst>
            <pc:docMk/>
            <pc:sldMk cId="857123771" sldId="261"/>
            <ac:spMk id="3" creationId="{193BDC3F-4FBA-4CAA-AECA-01AE78C7CE57}"/>
          </ac:spMkLst>
        </pc:spChg>
        <pc:spChg chg="add del mod">
          <ac:chgData name="Jongerius,Nathaniël N.M." userId="a4e66aa7-9412-4b4d-8930-6741c455dd7e" providerId="ADAL" clId="{68B5348A-3062-48F5-AC34-249D3CC0B0B4}" dt="2022-03-16T07:33:47.637" v="666" actId="767"/>
          <ac:spMkLst>
            <pc:docMk/>
            <pc:sldMk cId="857123771" sldId="261"/>
            <ac:spMk id="4" creationId="{2E94A53D-A836-406A-B2B0-8BFA1C998280}"/>
          </ac:spMkLst>
        </pc:spChg>
        <pc:spChg chg="add del mod">
          <ac:chgData name="Jongerius,Nathaniël N.M." userId="a4e66aa7-9412-4b4d-8930-6741c455dd7e" providerId="ADAL" clId="{68B5348A-3062-48F5-AC34-249D3CC0B0B4}" dt="2022-03-16T07:33:47.236" v="664"/>
          <ac:spMkLst>
            <pc:docMk/>
            <pc:sldMk cId="857123771" sldId="261"/>
            <ac:spMk id="5" creationId="{E4B4424E-5911-488B-BA36-BB8EA3DCA449}"/>
          </ac:spMkLst>
        </pc:spChg>
        <pc:spChg chg="add del mod">
          <ac:chgData name="Jongerius,Nathaniël N.M." userId="a4e66aa7-9412-4b4d-8930-6741c455dd7e" providerId="ADAL" clId="{68B5348A-3062-48F5-AC34-249D3CC0B0B4}" dt="2022-03-16T07:33:43.939" v="657"/>
          <ac:spMkLst>
            <pc:docMk/>
            <pc:sldMk cId="857123771" sldId="261"/>
            <ac:spMk id="6" creationId="{3D240702-D2EA-4942-8480-4F165FB5E4C3}"/>
          </ac:spMkLst>
        </pc:spChg>
        <pc:spChg chg="add del mod">
          <ac:chgData name="Jongerius,Nathaniël N.M." userId="a4e66aa7-9412-4b4d-8930-6741c455dd7e" providerId="ADAL" clId="{68B5348A-3062-48F5-AC34-249D3CC0B0B4}" dt="2022-03-16T07:33:43.731" v="656"/>
          <ac:spMkLst>
            <pc:docMk/>
            <pc:sldMk cId="857123771" sldId="261"/>
            <ac:spMk id="7" creationId="{00368FE3-212C-40CE-837C-1895176EC086}"/>
          </ac:spMkLst>
        </pc:spChg>
        <pc:spChg chg="add mod">
          <ac:chgData name="Jongerius,Nathaniël N.M." userId="a4e66aa7-9412-4b4d-8930-6741c455dd7e" providerId="ADAL" clId="{68B5348A-3062-48F5-AC34-249D3CC0B0B4}" dt="2022-03-16T07:34:12.961" v="675" actId="14100"/>
          <ac:spMkLst>
            <pc:docMk/>
            <pc:sldMk cId="857123771" sldId="261"/>
            <ac:spMk id="8" creationId="{792ACB92-4344-47E2-87EC-11632733D14F}"/>
          </ac:spMkLst>
        </pc:spChg>
        <pc:spChg chg="add mod">
          <ac:chgData name="Jongerius,Nathaniël N.M." userId="a4e66aa7-9412-4b4d-8930-6741c455dd7e" providerId="ADAL" clId="{68B5348A-3062-48F5-AC34-249D3CC0B0B4}" dt="2022-03-16T07:34:18.971" v="677" actId="1076"/>
          <ac:spMkLst>
            <pc:docMk/>
            <pc:sldMk cId="857123771" sldId="261"/>
            <ac:spMk id="9" creationId="{7CCC3893-22A3-447C-8E3E-77AF46CBAEA8}"/>
          </ac:spMkLst>
        </pc:spChg>
        <pc:spChg chg="add mod">
          <ac:chgData name="Jongerius,Nathaniël N.M." userId="a4e66aa7-9412-4b4d-8930-6741c455dd7e" providerId="ADAL" clId="{68B5348A-3062-48F5-AC34-249D3CC0B0B4}" dt="2022-03-16T07:34:23.578" v="679" actId="1076"/>
          <ac:spMkLst>
            <pc:docMk/>
            <pc:sldMk cId="857123771" sldId="261"/>
            <ac:spMk id="10" creationId="{EA374795-6CFD-47D1-9416-440628BEB02D}"/>
          </ac:spMkLst>
        </pc:spChg>
      </pc:sldChg>
      <pc:sldChg chg="new add del">
        <pc:chgData name="Jongerius,Nathaniël N.M." userId="a4e66aa7-9412-4b4d-8930-6741c455dd7e" providerId="ADAL" clId="{68B5348A-3062-48F5-AC34-249D3CC0B0B4}" dt="2022-03-16T07:41:24.767" v="733" actId="47"/>
        <pc:sldMkLst>
          <pc:docMk/>
          <pc:sldMk cId="2458456440" sldId="261"/>
        </pc:sldMkLst>
      </pc:sldChg>
      <pc:sldChg chg="addSp modSp new mod setBg">
        <pc:chgData name="Jongerius,Nathaniël N.M." userId="a4e66aa7-9412-4b4d-8930-6741c455dd7e" providerId="ADAL" clId="{68B5348A-3062-48F5-AC34-249D3CC0B0B4}" dt="2022-03-16T08:06:04.458" v="2728" actId="26606"/>
        <pc:sldMkLst>
          <pc:docMk/>
          <pc:sldMk cId="3611210997" sldId="261"/>
        </pc:sldMkLst>
        <pc:spChg chg="mod">
          <ac:chgData name="Jongerius,Nathaniël N.M." userId="a4e66aa7-9412-4b4d-8930-6741c455dd7e" providerId="ADAL" clId="{68B5348A-3062-48F5-AC34-249D3CC0B0B4}" dt="2022-03-16T08:06:04.458" v="2728" actId="26606"/>
          <ac:spMkLst>
            <pc:docMk/>
            <pc:sldMk cId="3611210997" sldId="261"/>
            <ac:spMk id="2" creationId="{38707A70-CD1B-4C11-98CC-700CD7A5E715}"/>
          </ac:spMkLst>
        </pc:spChg>
        <pc:spChg chg="mod">
          <ac:chgData name="Jongerius,Nathaniël N.M." userId="a4e66aa7-9412-4b4d-8930-6741c455dd7e" providerId="ADAL" clId="{68B5348A-3062-48F5-AC34-249D3CC0B0B4}" dt="2022-03-16T08:06:04.458" v="2728" actId="26606"/>
          <ac:spMkLst>
            <pc:docMk/>
            <pc:sldMk cId="3611210997" sldId="261"/>
            <ac:spMk id="3" creationId="{C4F225B3-F639-42FE-907E-EAFE8D56FB92}"/>
          </ac:spMkLst>
        </pc:spChg>
        <pc:spChg chg="add">
          <ac:chgData name="Jongerius,Nathaniël N.M." userId="a4e66aa7-9412-4b4d-8930-6741c455dd7e" providerId="ADAL" clId="{68B5348A-3062-48F5-AC34-249D3CC0B0B4}" dt="2022-03-16T08:06:04.458" v="2728" actId="26606"/>
          <ac:spMkLst>
            <pc:docMk/>
            <pc:sldMk cId="3611210997" sldId="261"/>
            <ac:spMk id="71" creationId="{F13C74B1-5B17-4795-BED0-7140497B445A}"/>
          </ac:spMkLst>
        </pc:spChg>
        <pc:spChg chg="add">
          <ac:chgData name="Jongerius,Nathaniël N.M." userId="a4e66aa7-9412-4b4d-8930-6741c455dd7e" providerId="ADAL" clId="{68B5348A-3062-48F5-AC34-249D3CC0B0B4}" dt="2022-03-16T08:06:04.458" v="2728" actId="26606"/>
          <ac:spMkLst>
            <pc:docMk/>
            <pc:sldMk cId="3611210997" sldId="261"/>
            <ac:spMk id="73" creationId="{D4974D33-8DC5-464E-8C6D-BE58F0669C17}"/>
          </ac:spMkLst>
        </pc:spChg>
        <pc:picChg chg="add mod">
          <ac:chgData name="Jongerius,Nathaniël N.M." userId="a4e66aa7-9412-4b4d-8930-6741c455dd7e" providerId="ADAL" clId="{68B5348A-3062-48F5-AC34-249D3CC0B0B4}" dt="2022-03-16T08:06:04.458" v="2728" actId="26606"/>
          <ac:picMkLst>
            <pc:docMk/>
            <pc:sldMk cId="3611210997" sldId="261"/>
            <ac:picMk id="5122" creationId="{40BF2D48-86E8-476D-A3FC-EBDF1883D76B}"/>
          </ac:picMkLst>
        </pc:picChg>
      </pc:sldChg>
      <pc:sldChg chg="new del">
        <pc:chgData name="Jongerius,Nathaniël N.M." userId="a4e66aa7-9412-4b4d-8930-6741c455dd7e" providerId="ADAL" clId="{68B5348A-3062-48F5-AC34-249D3CC0B0B4}" dt="2022-03-16T07:31:21.600" v="628" actId="47"/>
        <pc:sldMkLst>
          <pc:docMk/>
          <pc:sldMk cId="3819744397" sldId="261"/>
        </pc:sldMkLst>
      </pc:sldChg>
      <pc:sldChg chg="addSp delSp modSp new del mod">
        <pc:chgData name="Jongerius,Nathaniël N.M." userId="a4e66aa7-9412-4b4d-8930-6741c455dd7e" providerId="ADAL" clId="{68B5348A-3062-48F5-AC34-249D3CC0B0B4}" dt="2022-03-16T07:32:33.414" v="636" actId="47"/>
        <pc:sldMkLst>
          <pc:docMk/>
          <pc:sldMk cId="288403468" sldId="262"/>
        </pc:sldMkLst>
        <pc:spChg chg="mod">
          <ac:chgData name="Jongerius,Nathaniël N.M." userId="a4e66aa7-9412-4b4d-8930-6741c455dd7e" providerId="ADAL" clId="{68B5348A-3062-48F5-AC34-249D3CC0B0B4}" dt="2022-03-16T07:31:37.396" v="630" actId="1076"/>
          <ac:spMkLst>
            <pc:docMk/>
            <pc:sldMk cId="288403468" sldId="262"/>
            <ac:spMk id="2" creationId="{4CDE150A-9EC5-4A71-A37B-6B61DACB9AE2}"/>
          </ac:spMkLst>
        </pc:spChg>
        <pc:spChg chg="del">
          <ac:chgData name="Jongerius,Nathaniël N.M." userId="a4e66aa7-9412-4b4d-8930-6741c455dd7e" providerId="ADAL" clId="{68B5348A-3062-48F5-AC34-249D3CC0B0B4}" dt="2022-03-16T07:31:16.899" v="627" actId="478"/>
          <ac:spMkLst>
            <pc:docMk/>
            <pc:sldMk cId="288403468" sldId="262"/>
            <ac:spMk id="3" creationId="{EE91D3FD-EEAC-4D08-87D5-F70976D6C094}"/>
          </ac:spMkLst>
        </pc:spChg>
        <pc:spChg chg="mod">
          <ac:chgData name="Jongerius,Nathaniël N.M." userId="a4e66aa7-9412-4b4d-8930-6741c455dd7e" providerId="ADAL" clId="{68B5348A-3062-48F5-AC34-249D3CC0B0B4}" dt="2022-03-16T07:31:13.193" v="626" actId="14100"/>
          <ac:spMkLst>
            <pc:docMk/>
            <pc:sldMk cId="288403468" sldId="262"/>
            <ac:spMk id="4" creationId="{071EC12A-A5E0-4771-B036-E8EA8EA18D27}"/>
          </ac:spMkLst>
        </pc:spChg>
        <pc:spChg chg="add del mod">
          <ac:chgData name="Jongerius,Nathaniël N.M." userId="a4e66aa7-9412-4b4d-8930-6741c455dd7e" providerId="ADAL" clId="{68B5348A-3062-48F5-AC34-249D3CC0B0B4}" dt="2022-03-16T07:32:27.399" v="635"/>
          <ac:spMkLst>
            <pc:docMk/>
            <pc:sldMk cId="288403468" sldId="262"/>
            <ac:spMk id="5" creationId="{D66AD42B-3BA0-43BD-B74E-183DAA933270}"/>
          </ac:spMkLst>
        </pc:spChg>
      </pc:sldChg>
      <pc:sldChg chg="addSp delSp modSp add mod setBg">
        <pc:chgData name="Jongerius,Nathaniël N.M." userId="a4e66aa7-9412-4b4d-8930-6741c455dd7e" providerId="ADAL" clId="{68B5348A-3062-48F5-AC34-249D3CC0B0B4}" dt="2022-03-16T08:03:26.334" v="2726" actId="26606"/>
        <pc:sldMkLst>
          <pc:docMk/>
          <pc:sldMk cId="563929639" sldId="262"/>
        </pc:sldMkLst>
        <pc:spChg chg="mod">
          <ac:chgData name="Jongerius,Nathaniël N.M." userId="a4e66aa7-9412-4b4d-8930-6741c455dd7e" providerId="ADAL" clId="{68B5348A-3062-48F5-AC34-249D3CC0B0B4}" dt="2022-03-16T08:03:26.334" v="2726" actId="26606"/>
          <ac:spMkLst>
            <pc:docMk/>
            <pc:sldMk cId="563929639" sldId="262"/>
            <ac:spMk id="2" creationId="{38707A70-CD1B-4C11-98CC-700CD7A5E715}"/>
          </ac:spMkLst>
        </pc:spChg>
        <pc:spChg chg="mod">
          <ac:chgData name="Jongerius,Nathaniël N.M." userId="a4e66aa7-9412-4b4d-8930-6741c455dd7e" providerId="ADAL" clId="{68B5348A-3062-48F5-AC34-249D3CC0B0B4}" dt="2022-03-16T08:03:26.334" v="2726" actId="26606"/>
          <ac:spMkLst>
            <pc:docMk/>
            <pc:sldMk cId="563929639" sldId="262"/>
            <ac:spMk id="3" creationId="{C4F225B3-F639-42FE-907E-EAFE8D56FB92}"/>
          </ac:spMkLst>
        </pc:spChg>
        <pc:spChg chg="add del">
          <ac:chgData name="Jongerius,Nathaniël N.M." userId="a4e66aa7-9412-4b4d-8930-6741c455dd7e" providerId="ADAL" clId="{68B5348A-3062-48F5-AC34-249D3CC0B0B4}" dt="2022-03-16T08:03:26.322" v="2725" actId="26606"/>
          <ac:spMkLst>
            <pc:docMk/>
            <pc:sldMk cId="563929639" sldId="262"/>
            <ac:spMk id="9" creationId="{33CD251C-A887-4D2F-925B-FC097198538B}"/>
          </ac:spMkLst>
        </pc:spChg>
        <pc:spChg chg="add del">
          <ac:chgData name="Jongerius,Nathaniël N.M." userId="a4e66aa7-9412-4b4d-8930-6741c455dd7e" providerId="ADAL" clId="{68B5348A-3062-48F5-AC34-249D3CC0B0B4}" dt="2022-03-16T08:03:26.322" v="2725" actId="26606"/>
          <ac:spMkLst>
            <pc:docMk/>
            <pc:sldMk cId="563929639" sldId="262"/>
            <ac:spMk id="11" creationId="{3B2069EE-A08E-44F0-B3F9-3CF8CC2DCAD5}"/>
          </ac:spMkLst>
        </pc:spChg>
        <pc:spChg chg="add">
          <ac:chgData name="Jongerius,Nathaniël N.M." userId="a4e66aa7-9412-4b4d-8930-6741c455dd7e" providerId="ADAL" clId="{68B5348A-3062-48F5-AC34-249D3CC0B0B4}" dt="2022-03-16T08:03:26.334" v="2726" actId="26606"/>
          <ac:spMkLst>
            <pc:docMk/>
            <pc:sldMk cId="563929639" sldId="262"/>
            <ac:spMk id="17" creationId="{33CD251C-A887-4D2F-925B-FC097198538B}"/>
          </ac:spMkLst>
        </pc:spChg>
        <pc:spChg chg="add">
          <ac:chgData name="Jongerius,Nathaniël N.M." userId="a4e66aa7-9412-4b4d-8930-6741c455dd7e" providerId="ADAL" clId="{68B5348A-3062-48F5-AC34-249D3CC0B0B4}" dt="2022-03-16T08:03:26.334" v="2726" actId="26606"/>
          <ac:spMkLst>
            <pc:docMk/>
            <pc:sldMk cId="563929639" sldId="262"/>
            <ac:spMk id="18" creationId="{B19D093C-27FB-4032-B282-42C4563F257C}"/>
          </ac:spMkLst>
        </pc:spChg>
        <pc:grpChg chg="add del">
          <ac:chgData name="Jongerius,Nathaniël N.M." userId="a4e66aa7-9412-4b4d-8930-6741c455dd7e" providerId="ADAL" clId="{68B5348A-3062-48F5-AC34-249D3CC0B0B4}" dt="2022-03-16T08:03:26.322" v="2725" actId="26606"/>
          <ac:grpSpMkLst>
            <pc:docMk/>
            <pc:sldMk cId="563929639" sldId="262"/>
            <ac:grpSpMk id="13" creationId="{C9888C69-11CC-40BA-BABF-F9B7E11C9156}"/>
          </ac:grpSpMkLst>
        </pc:grpChg>
        <pc:grpChg chg="add">
          <ac:chgData name="Jongerius,Nathaniël N.M." userId="a4e66aa7-9412-4b4d-8930-6741c455dd7e" providerId="ADAL" clId="{68B5348A-3062-48F5-AC34-249D3CC0B0B4}" dt="2022-03-16T08:03:26.334" v="2726" actId="26606"/>
          <ac:grpSpMkLst>
            <pc:docMk/>
            <pc:sldMk cId="563929639" sldId="262"/>
            <ac:grpSpMk id="19" creationId="{35EE815E-1BD3-4777-B652-6D98825BF66B}"/>
          </ac:grpSpMkLst>
        </pc:grpChg>
        <pc:picChg chg="add mod">
          <ac:chgData name="Jongerius,Nathaniël N.M." userId="a4e66aa7-9412-4b4d-8930-6741c455dd7e" providerId="ADAL" clId="{68B5348A-3062-48F5-AC34-249D3CC0B0B4}" dt="2022-03-16T08:03:26.334" v="2726" actId="26606"/>
          <ac:picMkLst>
            <pc:docMk/>
            <pc:sldMk cId="563929639" sldId="262"/>
            <ac:picMk id="4" creationId="{646EB1A6-73EB-44DC-BDCC-1B08F8726D58}"/>
          </ac:picMkLst>
        </pc:picChg>
      </pc:sldChg>
      <pc:sldChg chg="modSp new del mod">
        <pc:chgData name="Jongerius,Nathaniël N.M." userId="a4e66aa7-9412-4b4d-8930-6741c455dd7e" providerId="ADAL" clId="{68B5348A-3062-48F5-AC34-249D3CC0B0B4}" dt="2022-03-16T07:37:46.026" v="732" actId="47"/>
        <pc:sldMkLst>
          <pc:docMk/>
          <pc:sldMk cId="1329072886" sldId="262"/>
        </pc:sldMkLst>
        <pc:spChg chg="mod">
          <ac:chgData name="Jongerius,Nathaniël N.M." userId="a4e66aa7-9412-4b4d-8930-6741c455dd7e" providerId="ADAL" clId="{68B5348A-3062-48F5-AC34-249D3CC0B0B4}" dt="2022-03-16T07:36:56.219" v="698" actId="20577"/>
          <ac:spMkLst>
            <pc:docMk/>
            <pc:sldMk cId="1329072886" sldId="262"/>
            <ac:spMk id="2" creationId="{2D28CBCB-53BD-4F2A-9197-06ED0BECC386}"/>
          </ac:spMkLst>
        </pc:spChg>
        <pc:spChg chg="mod">
          <ac:chgData name="Jongerius,Nathaniël N.M." userId="a4e66aa7-9412-4b4d-8930-6741c455dd7e" providerId="ADAL" clId="{68B5348A-3062-48F5-AC34-249D3CC0B0B4}" dt="2022-03-16T07:37:42.456" v="730" actId="20577"/>
          <ac:spMkLst>
            <pc:docMk/>
            <pc:sldMk cId="1329072886" sldId="262"/>
            <ac:spMk id="3" creationId="{0895F564-A5DA-45BF-8D1B-87F9A74B14BB}"/>
          </ac:spMkLst>
        </pc:spChg>
        <pc:spChg chg="mod">
          <ac:chgData name="Jongerius,Nathaniël N.M." userId="a4e66aa7-9412-4b4d-8930-6741c455dd7e" providerId="ADAL" clId="{68B5348A-3062-48F5-AC34-249D3CC0B0B4}" dt="2022-03-16T07:37:41.446" v="726" actId="20577"/>
          <ac:spMkLst>
            <pc:docMk/>
            <pc:sldMk cId="1329072886" sldId="262"/>
            <ac:spMk id="4" creationId="{0C9B0AA3-427C-439A-B4D3-13FD92A0A841}"/>
          </ac:spMkLst>
        </pc:spChg>
        <pc:spChg chg="mod">
          <ac:chgData name="Jongerius,Nathaniël N.M." userId="a4e66aa7-9412-4b4d-8930-6741c455dd7e" providerId="ADAL" clId="{68B5348A-3062-48F5-AC34-249D3CC0B0B4}" dt="2022-03-16T07:37:42.238" v="729" actId="20577"/>
          <ac:spMkLst>
            <pc:docMk/>
            <pc:sldMk cId="1329072886" sldId="262"/>
            <ac:spMk id="5" creationId="{000BBD26-8C24-470F-985E-857F708CDACF}"/>
          </ac:spMkLst>
        </pc:spChg>
      </pc:sldChg>
      <pc:sldChg chg="addSp modSp add mod setBg">
        <pc:chgData name="Jongerius,Nathaniël N.M." userId="a4e66aa7-9412-4b4d-8930-6741c455dd7e" providerId="ADAL" clId="{68B5348A-3062-48F5-AC34-249D3CC0B0B4}" dt="2022-03-16T07:53:44.051" v="1943" actId="26606"/>
        <pc:sldMkLst>
          <pc:docMk/>
          <pc:sldMk cId="849546009" sldId="263"/>
        </pc:sldMkLst>
        <pc:spChg chg="mod">
          <ac:chgData name="Jongerius,Nathaniël N.M." userId="a4e66aa7-9412-4b4d-8930-6741c455dd7e" providerId="ADAL" clId="{68B5348A-3062-48F5-AC34-249D3CC0B0B4}" dt="2022-03-16T07:53:44.051" v="1943" actId="26606"/>
          <ac:spMkLst>
            <pc:docMk/>
            <pc:sldMk cId="849546009" sldId="263"/>
            <ac:spMk id="2" creationId="{38707A70-CD1B-4C11-98CC-700CD7A5E715}"/>
          </ac:spMkLst>
        </pc:spChg>
        <pc:spChg chg="mod">
          <ac:chgData name="Jongerius,Nathaniël N.M." userId="a4e66aa7-9412-4b4d-8930-6741c455dd7e" providerId="ADAL" clId="{68B5348A-3062-48F5-AC34-249D3CC0B0B4}" dt="2022-03-16T07:53:44.051" v="1943" actId="26606"/>
          <ac:spMkLst>
            <pc:docMk/>
            <pc:sldMk cId="849546009" sldId="263"/>
            <ac:spMk id="3" creationId="{C4F225B3-F639-42FE-907E-EAFE8D56FB92}"/>
          </ac:spMkLst>
        </pc:spChg>
        <pc:spChg chg="add">
          <ac:chgData name="Jongerius,Nathaniël N.M." userId="a4e66aa7-9412-4b4d-8930-6741c455dd7e" providerId="ADAL" clId="{68B5348A-3062-48F5-AC34-249D3CC0B0B4}" dt="2022-03-16T07:53:44.051" v="1943" actId="26606"/>
          <ac:spMkLst>
            <pc:docMk/>
            <pc:sldMk cId="849546009" sldId="263"/>
            <ac:spMk id="9" creationId="{33CD251C-A887-4D2F-925B-FC097198538B}"/>
          </ac:spMkLst>
        </pc:spChg>
        <pc:spChg chg="add">
          <ac:chgData name="Jongerius,Nathaniël N.M." userId="a4e66aa7-9412-4b4d-8930-6741c455dd7e" providerId="ADAL" clId="{68B5348A-3062-48F5-AC34-249D3CC0B0B4}" dt="2022-03-16T07:53:44.051" v="1943" actId="26606"/>
          <ac:spMkLst>
            <pc:docMk/>
            <pc:sldMk cId="849546009" sldId="263"/>
            <ac:spMk id="11" creationId="{3B2069EE-A08E-44F0-B3F9-3CF8CC2DCAD5}"/>
          </ac:spMkLst>
        </pc:spChg>
        <pc:grpChg chg="add">
          <ac:chgData name="Jongerius,Nathaniël N.M." userId="a4e66aa7-9412-4b4d-8930-6741c455dd7e" providerId="ADAL" clId="{68B5348A-3062-48F5-AC34-249D3CC0B0B4}" dt="2022-03-16T07:53:44.051" v="1943" actId="26606"/>
          <ac:grpSpMkLst>
            <pc:docMk/>
            <pc:sldMk cId="849546009" sldId="263"/>
            <ac:grpSpMk id="13" creationId="{C9888C69-11CC-40BA-BABF-F9B7E11C9156}"/>
          </ac:grpSpMkLst>
        </pc:grpChg>
        <pc:picChg chg="add mod">
          <ac:chgData name="Jongerius,Nathaniël N.M." userId="a4e66aa7-9412-4b4d-8930-6741c455dd7e" providerId="ADAL" clId="{68B5348A-3062-48F5-AC34-249D3CC0B0B4}" dt="2022-03-16T07:53:44.051" v="1943" actId="26606"/>
          <ac:picMkLst>
            <pc:docMk/>
            <pc:sldMk cId="849546009" sldId="263"/>
            <ac:picMk id="4" creationId="{6655E79A-9412-4AD0-908F-6B0591B7BC33}"/>
          </ac:picMkLst>
        </pc:picChg>
      </pc:sldChg>
      <pc:sldChg chg="modSp new del mod">
        <pc:chgData name="Jongerius,Nathaniël N.M." userId="a4e66aa7-9412-4b4d-8930-6741c455dd7e" providerId="ADAL" clId="{68B5348A-3062-48F5-AC34-249D3CC0B0B4}" dt="2022-03-16T07:49:29.314" v="1448" actId="47"/>
        <pc:sldMkLst>
          <pc:docMk/>
          <pc:sldMk cId="3674204884" sldId="263"/>
        </pc:sldMkLst>
        <pc:spChg chg="mod">
          <ac:chgData name="Jongerius,Nathaniël N.M." userId="a4e66aa7-9412-4b4d-8930-6741c455dd7e" providerId="ADAL" clId="{68B5348A-3062-48F5-AC34-249D3CC0B0B4}" dt="2022-03-16T07:49:17.499" v="1447" actId="20577"/>
          <ac:spMkLst>
            <pc:docMk/>
            <pc:sldMk cId="3674204884" sldId="263"/>
            <ac:spMk id="2" creationId="{DEB15647-CF77-43F8-B534-EC3D4BCC4951}"/>
          </ac:spMkLst>
        </pc:spChg>
      </pc:sldChg>
      <pc:sldChg chg="addSp modSp add mod ord setBg">
        <pc:chgData name="Jongerius,Nathaniël N.M." userId="a4e66aa7-9412-4b4d-8930-6741c455dd7e" providerId="ADAL" clId="{68B5348A-3062-48F5-AC34-249D3CC0B0B4}" dt="2022-03-16T08:02:21.620" v="2722" actId="26606"/>
        <pc:sldMkLst>
          <pc:docMk/>
          <pc:sldMk cId="3586319136" sldId="264"/>
        </pc:sldMkLst>
        <pc:spChg chg="mod">
          <ac:chgData name="Jongerius,Nathaniël N.M." userId="a4e66aa7-9412-4b4d-8930-6741c455dd7e" providerId="ADAL" clId="{68B5348A-3062-48F5-AC34-249D3CC0B0B4}" dt="2022-03-16T08:02:21.620" v="2722" actId="26606"/>
          <ac:spMkLst>
            <pc:docMk/>
            <pc:sldMk cId="3586319136" sldId="264"/>
            <ac:spMk id="2" creationId="{38707A70-CD1B-4C11-98CC-700CD7A5E715}"/>
          </ac:spMkLst>
        </pc:spChg>
        <pc:spChg chg="mod">
          <ac:chgData name="Jongerius,Nathaniël N.M." userId="a4e66aa7-9412-4b4d-8930-6741c455dd7e" providerId="ADAL" clId="{68B5348A-3062-48F5-AC34-249D3CC0B0B4}" dt="2022-03-16T08:02:21.620" v="2722" actId="26606"/>
          <ac:spMkLst>
            <pc:docMk/>
            <pc:sldMk cId="3586319136" sldId="264"/>
            <ac:spMk id="3" creationId="{C4F225B3-F639-42FE-907E-EAFE8D56FB92}"/>
          </ac:spMkLst>
        </pc:spChg>
        <pc:spChg chg="add">
          <ac:chgData name="Jongerius,Nathaniël N.M." userId="a4e66aa7-9412-4b4d-8930-6741c455dd7e" providerId="ADAL" clId="{68B5348A-3062-48F5-AC34-249D3CC0B0B4}" dt="2022-03-16T08:02:21.620" v="2722" actId="26606"/>
          <ac:spMkLst>
            <pc:docMk/>
            <pc:sldMk cId="3586319136" sldId="264"/>
            <ac:spMk id="71" creationId="{91F32EBA-ED97-466E-8CFA-8382584155D0}"/>
          </ac:spMkLst>
        </pc:spChg>
        <pc:spChg chg="add">
          <ac:chgData name="Jongerius,Nathaniël N.M." userId="a4e66aa7-9412-4b4d-8930-6741c455dd7e" providerId="ADAL" clId="{68B5348A-3062-48F5-AC34-249D3CC0B0B4}" dt="2022-03-16T08:02:21.620" v="2722" actId="26606"/>
          <ac:spMkLst>
            <pc:docMk/>
            <pc:sldMk cId="3586319136" sldId="264"/>
            <ac:spMk id="73" creationId="{62A38935-BB53-4DF7-A56E-48DD25B685D7}"/>
          </ac:spMkLst>
        </pc:spChg>
        <pc:picChg chg="add mod">
          <ac:chgData name="Jongerius,Nathaniël N.M." userId="a4e66aa7-9412-4b4d-8930-6741c455dd7e" providerId="ADAL" clId="{68B5348A-3062-48F5-AC34-249D3CC0B0B4}" dt="2022-03-16T08:02:21.620" v="2722" actId="26606"/>
          <ac:picMkLst>
            <pc:docMk/>
            <pc:sldMk cId="3586319136" sldId="264"/>
            <ac:picMk id="3074" creationId="{74F8817B-E931-417F-A50E-D1DA80C9AC8F}"/>
          </ac:picMkLst>
        </pc:picChg>
      </pc:sldChg>
      <pc:sldChg chg="addSp modSp add mod setBg">
        <pc:chgData name="Jongerius,Nathaniël N.M." userId="a4e66aa7-9412-4b4d-8930-6741c455dd7e" providerId="ADAL" clId="{68B5348A-3062-48F5-AC34-249D3CC0B0B4}" dt="2022-03-16T08:07:36.004" v="2729" actId="26606"/>
        <pc:sldMkLst>
          <pc:docMk/>
          <pc:sldMk cId="3536898122" sldId="265"/>
        </pc:sldMkLst>
        <pc:spChg chg="mod">
          <ac:chgData name="Jongerius,Nathaniël N.M." userId="a4e66aa7-9412-4b4d-8930-6741c455dd7e" providerId="ADAL" clId="{68B5348A-3062-48F5-AC34-249D3CC0B0B4}" dt="2022-03-16T08:07:36.004" v="2729" actId="26606"/>
          <ac:spMkLst>
            <pc:docMk/>
            <pc:sldMk cId="3536898122" sldId="265"/>
            <ac:spMk id="2" creationId="{38707A70-CD1B-4C11-98CC-700CD7A5E715}"/>
          </ac:spMkLst>
        </pc:spChg>
        <pc:spChg chg="mod">
          <ac:chgData name="Jongerius,Nathaniël N.M." userId="a4e66aa7-9412-4b4d-8930-6741c455dd7e" providerId="ADAL" clId="{68B5348A-3062-48F5-AC34-249D3CC0B0B4}" dt="2022-03-16T08:07:36.004" v="2729" actId="26606"/>
          <ac:spMkLst>
            <pc:docMk/>
            <pc:sldMk cId="3536898122" sldId="265"/>
            <ac:spMk id="3" creationId="{C4F225B3-F639-42FE-907E-EAFE8D56FB92}"/>
          </ac:spMkLst>
        </pc:spChg>
        <pc:spChg chg="add">
          <ac:chgData name="Jongerius,Nathaniël N.M." userId="a4e66aa7-9412-4b4d-8930-6741c455dd7e" providerId="ADAL" clId="{68B5348A-3062-48F5-AC34-249D3CC0B0B4}" dt="2022-03-16T08:07:36.004" v="2729" actId="26606"/>
          <ac:spMkLst>
            <pc:docMk/>
            <pc:sldMk cId="3536898122" sldId="265"/>
            <ac:spMk id="9" creationId="{F13C74B1-5B17-4795-BED0-7140497B445A}"/>
          </ac:spMkLst>
        </pc:spChg>
        <pc:spChg chg="add">
          <ac:chgData name="Jongerius,Nathaniël N.M." userId="a4e66aa7-9412-4b4d-8930-6741c455dd7e" providerId="ADAL" clId="{68B5348A-3062-48F5-AC34-249D3CC0B0B4}" dt="2022-03-16T08:07:36.004" v="2729" actId="26606"/>
          <ac:spMkLst>
            <pc:docMk/>
            <pc:sldMk cId="3536898122" sldId="265"/>
            <ac:spMk id="11" creationId="{D4974D33-8DC5-464E-8C6D-BE58F0669C17}"/>
          </ac:spMkLst>
        </pc:spChg>
        <pc:picChg chg="add">
          <ac:chgData name="Jongerius,Nathaniël N.M." userId="a4e66aa7-9412-4b4d-8930-6741c455dd7e" providerId="ADAL" clId="{68B5348A-3062-48F5-AC34-249D3CC0B0B4}" dt="2022-03-16T08:07:36.004" v="2729" actId="26606"/>
          <ac:picMkLst>
            <pc:docMk/>
            <pc:sldMk cId="3536898122" sldId="265"/>
            <ac:picMk id="5" creationId="{06167312-C40E-CBDC-694F-21365625E904}"/>
          </ac:picMkLst>
        </pc:picChg>
      </pc:sldChg>
      <pc:sldChg chg="addSp delSp modSp add mod ord setBg setClrOvrMap">
        <pc:chgData name="Jongerius,Nathaniël N.M." userId="a4e66aa7-9412-4b4d-8930-6741c455dd7e" providerId="ADAL" clId="{68B5348A-3062-48F5-AC34-249D3CC0B0B4}" dt="2022-03-16T08:14:15.871" v="3067" actId="26606"/>
        <pc:sldMkLst>
          <pc:docMk/>
          <pc:sldMk cId="3988809242" sldId="266"/>
        </pc:sldMkLst>
        <pc:spChg chg="mod ord">
          <ac:chgData name="Jongerius,Nathaniël N.M." userId="a4e66aa7-9412-4b4d-8930-6741c455dd7e" providerId="ADAL" clId="{68B5348A-3062-48F5-AC34-249D3CC0B0B4}" dt="2022-03-16T08:14:15.871" v="3067" actId="26606"/>
          <ac:spMkLst>
            <pc:docMk/>
            <pc:sldMk cId="3988809242" sldId="266"/>
            <ac:spMk id="2" creationId="{38707A70-CD1B-4C11-98CC-700CD7A5E715}"/>
          </ac:spMkLst>
        </pc:spChg>
        <pc:spChg chg="mod ord">
          <ac:chgData name="Jongerius,Nathaniël N.M." userId="a4e66aa7-9412-4b4d-8930-6741c455dd7e" providerId="ADAL" clId="{68B5348A-3062-48F5-AC34-249D3CC0B0B4}" dt="2022-03-16T08:14:15.871" v="3067" actId="26606"/>
          <ac:spMkLst>
            <pc:docMk/>
            <pc:sldMk cId="3988809242" sldId="266"/>
            <ac:spMk id="3" creationId="{C4F225B3-F639-42FE-907E-EAFE8D56FB92}"/>
          </ac:spMkLst>
        </pc:spChg>
        <pc:spChg chg="del">
          <ac:chgData name="Jongerius,Nathaniël N.M." userId="a4e66aa7-9412-4b4d-8930-6741c455dd7e" providerId="ADAL" clId="{68B5348A-3062-48F5-AC34-249D3CC0B0B4}" dt="2022-03-16T08:14:09.597" v="3064" actId="26606"/>
          <ac:spMkLst>
            <pc:docMk/>
            <pc:sldMk cId="3988809242" sldId="266"/>
            <ac:spMk id="9" creationId="{33CD251C-A887-4D2F-925B-FC097198538B}"/>
          </ac:spMkLst>
        </pc:spChg>
        <pc:spChg chg="del">
          <ac:chgData name="Jongerius,Nathaniël N.M." userId="a4e66aa7-9412-4b4d-8930-6741c455dd7e" providerId="ADAL" clId="{68B5348A-3062-48F5-AC34-249D3CC0B0B4}" dt="2022-03-16T08:14:09.597" v="3064" actId="26606"/>
          <ac:spMkLst>
            <pc:docMk/>
            <pc:sldMk cId="3988809242" sldId="266"/>
            <ac:spMk id="11" creationId="{3B2069EE-A08E-44F0-B3F9-3CF8CC2DCAD5}"/>
          </ac:spMkLst>
        </pc:spChg>
        <pc:spChg chg="add del">
          <ac:chgData name="Jongerius,Nathaniël N.M." userId="a4e66aa7-9412-4b4d-8930-6741c455dd7e" providerId="ADAL" clId="{68B5348A-3062-48F5-AC34-249D3CC0B0B4}" dt="2022-03-16T08:14:15.871" v="3067" actId="26606"/>
          <ac:spMkLst>
            <pc:docMk/>
            <pc:sldMk cId="3988809242" sldId="266"/>
            <ac:spMk id="71" creationId="{8F23F8A3-8FD7-4779-8323-FDC26BE99889}"/>
          </ac:spMkLst>
        </pc:spChg>
        <pc:spChg chg="add del">
          <ac:chgData name="Jongerius,Nathaniël N.M." userId="a4e66aa7-9412-4b4d-8930-6741c455dd7e" providerId="ADAL" clId="{68B5348A-3062-48F5-AC34-249D3CC0B0B4}" dt="2022-03-16T08:14:15.871" v="3067" actId="26606"/>
          <ac:spMkLst>
            <pc:docMk/>
            <pc:sldMk cId="3988809242" sldId="266"/>
            <ac:spMk id="73" creationId="{F605C4CC-A25C-416F-8333-7CB7DC97D870}"/>
          </ac:spMkLst>
        </pc:spChg>
        <pc:spChg chg="add">
          <ac:chgData name="Jongerius,Nathaniël N.M." userId="a4e66aa7-9412-4b4d-8930-6741c455dd7e" providerId="ADAL" clId="{68B5348A-3062-48F5-AC34-249D3CC0B0B4}" dt="2022-03-16T08:14:15.871" v="3067" actId="26606"/>
          <ac:spMkLst>
            <pc:docMk/>
            <pc:sldMk cId="3988809242" sldId="266"/>
            <ac:spMk id="137" creationId="{5E8D2E83-FB3A-40E7-A9E5-7AB389D612B4}"/>
          </ac:spMkLst>
        </pc:spChg>
        <pc:grpChg chg="del">
          <ac:chgData name="Jongerius,Nathaniël N.M." userId="a4e66aa7-9412-4b4d-8930-6741c455dd7e" providerId="ADAL" clId="{68B5348A-3062-48F5-AC34-249D3CC0B0B4}" dt="2022-03-16T08:14:09.597" v="3064" actId="26606"/>
          <ac:grpSpMkLst>
            <pc:docMk/>
            <pc:sldMk cId="3988809242" sldId="266"/>
            <ac:grpSpMk id="13" creationId="{C9888C69-11CC-40BA-BABF-F9B7E11C9156}"/>
          </ac:grpSpMkLst>
        </pc:grpChg>
        <pc:picChg chg="del mod">
          <ac:chgData name="Jongerius,Nathaniël N.M." userId="a4e66aa7-9412-4b4d-8930-6741c455dd7e" providerId="ADAL" clId="{68B5348A-3062-48F5-AC34-249D3CC0B0B4}" dt="2022-03-16T08:14:11.265" v="3065" actId="478"/>
          <ac:picMkLst>
            <pc:docMk/>
            <pc:sldMk cId="3988809242" sldId="266"/>
            <ac:picMk id="4" creationId="{6655E79A-9412-4AD0-908F-6B0591B7BC33}"/>
          </ac:picMkLst>
        </pc:picChg>
        <pc:picChg chg="add del mod">
          <ac:chgData name="Jongerius,Nathaniël N.M." userId="a4e66aa7-9412-4b4d-8930-6741c455dd7e" providerId="ADAL" clId="{68B5348A-3062-48F5-AC34-249D3CC0B0B4}" dt="2022-03-16T08:14:11.265" v="3065" actId="478"/>
          <ac:picMkLst>
            <pc:docMk/>
            <pc:sldMk cId="3988809242" sldId="266"/>
            <ac:picMk id="6146" creationId="{42389743-7109-4328-B703-288EFC0C61EC}"/>
          </ac:picMkLst>
        </pc:picChg>
        <pc:picChg chg="add mod ord">
          <ac:chgData name="Jongerius,Nathaniël N.M." userId="a4e66aa7-9412-4b4d-8930-6741c455dd7e" providerId="ADAL" clId="{68B5348A-3062-48F5-AC34-249D3CC0B0B4}" dt="2022-03-16T08:14:15.871" v="3067" actId="26606"/>
          <ac:picMkLst>
            <pc:docMk/>
            <pc:sldMk cId="3988809242" sldId="266"/>
            <ac:picMk id="6148" creationId="{657E84C9-3B4D-44FC-953A-EF0FF209BBCC}"/>
          </ac:picMkLst>
        </pc:picChg>
      </pc:sldChg>
      <pc:sldChg chg="addSp delSp modSp add mod">
        <pc:chgData name="Jongerius,Nathaniël N.M." userId="a4e66aa7-9412-4b4d-8930-6741c455dd7e" providerId="ADAL" clId="{68B5348A-3062-48F5-AC34-249D3CC0B0B4}" dt="2022-03-16T08:23:33.127" v="3796" actId="1076"/>
        <pc:sldMkLst>
          <pc:docMk/>
          <pc:sldMk cId="1517492181" sldId="267"/>
        </pc:sldMkLst>
        <pc:spChg chg="mod">
          <ac:chgData name="Jongerius,Nathaniël N.M." userId="a4e66aa7-9412-4b4d-8930-6741c455dd7e" providerId="ADAL" clId="{68B5348A-3062-48F5-AC34-249D3CC0B0B4}" dt="2022-03-16T08:14:45.698" v="3080" actId="20577"/>
          <ac:spMkLst>
            <pc:docMk/>
            <pc:sldMk cId="1517492181" sldId="267"/>
            <ac:spMk id="2" creationId="{38707A70-CD1B-4C11-98CC-700CD7A5E715}"/>
          </ac:spMkLst>
        </pc:spChg>
        <pc:spChg chg="mod">
          <ac:chgData name="Jongerius,Nathaniël N.M." userId="a4e66aa7-9412-4b4d-8930-6741c455dd7e" providerId="ADAL" clId="{68B5348A-3062-48F5-AC34-249D3CC0B0B4}" dt="2022-03-16T08:19:09.219" v="3414" actId="20577"/>
          <ac:spMkLst>
            <pc:docMk/>
            <pc:sldMk cId="1517492181" sldId="267"/>
            <ac:spMk id="3" creationId="{C4F225B3-F639-42FE-907E-EAFE8D56FB92}"/>
          </ac:spMkLst>
        </pc:spChg>
        <pc:picChg chg="del">
          <ac:chgData name="Jongerius,Nathaniël N.M." userId="a4e66aa7-9412-4b4d-8930-6741c455dd7e" providerId="ADAL" clId="{68B5348A-3062-48F5-AC34-249D3CC0B0B4}" dt="2022-03-16T08:18:40.938" v="3393" actId="478"/>
          <ac:picMkLst>
            <pc:docMk/>
            <pc:sldMk cId="1517492181" sldId="267"/>
            <ac:picMk id="4" creationId="{6655E79A-9412-4AD0-908F-6B0591B7BC33}"/>
          </ac:picMkLst>
        </pc:picChg>
        <pc:picChg chg="add mod">
          <ac:chgData name="Jongerius,Nathaniël N.M." userId="a4e66aa7-9412-4b4d-8930-6741c455dd7e" providerId="ADAL" clId="{68B5348A-3062-48F5-AC34-249D3CC0B0B4}" dt="2022-03-16T08:23:33.127" v="3796" actId="1076"/>
          <ac:picMkLst>
            <pc:docMk/>
            <pc:sldMk cId="1517492181" sldId="267"/>
            <ac:picMk id="10" creationId="{1765F6A8-AEEF-4688-A557-3DF1C75FBD09}"/>
          </ac:picMkLst>
        </pc:picChg>
      </pc:sldChg>
      <pc:sldChg chg="addSp delSp modSp add mod">
        <pc:chgData name="Jongerius,Nathaniël N.M." userId="a4e66aa7-9412-4b4d-8930-6741c455dd7e" providerId="ADAL" clId="{68B5348A-3062-48F5-AC34-249D3CC0B0B4}" dt="2022-03-16T08:25:33.669" v="3799" actId="26606"/>
        <pc:sldMkLst>
          <pc:docMk/>
          <pc:sldMk cId="1260404019" sldId="268"/>
        </pc:sldMkLst>
        <pc:spChg chg="mod">
          <ac:chgData name="Jongerius,Nathaniël N.M." userId="a4e66aa7-9412-4b4d-8930-6741c455dd7e" providerId="ADAL" clId="{68B5348A-3062-48F5-AC34-249D3CC0B0B4}" dt="2022-03-16T08:25:33.669" v="3799" actId="26606"/>
          <ac:spMkLst>
            <pc:docMk/>
            <pc:sldMk cId="1260404019" sldId="268"/>
            <ac:spMk id="2" creationId="{38707A70-CD1B-4C11-98CC-700CD7A5E715}"/>
          </ac:spMkLst>
        </pc:spChg>
        <pc:spChg chg="mod">
          <ac:chgData name="Jongerius,Nathaniël N.M." userId="a4e66aa7-9412-4b4d-8930-6741c455dd7e" providerId="ADAL" clId="{68B5348A-3062-48F5-AC34-249D3CC0B0B4}" dt="2022-03-16T08:25:33.669" v="3799" actId="26606"/>
          <ac:spMkLst>
            <pc:docMk/>
            <pc:sldMk cId="1260404019" sldId="268"/>
            <ac:spMk id="3" creationId="{C4F225B3-F639-42FE-907E-EAFE8D56FB92}"/>
          </ac:spMkLst>
        </pc:spChg>
        <pc:spChg chg="del">
          <ac:chgData name="Jongerius,Nathaniël N.M." userId="a4e66aa7-9412-4b4d-8930-6741c455dd7e" providerId="ADAL" clId="{68B5348A-3062-48F5-AC34-249D3CC0B0B4}" dt="2022-03-16T08:25:33.669" v="3799" actId="26606"/>
          <ac:spMkLst>
            <pc:docMk/>
            <pc:sldMk cId="1260404019" sldId="268"/>
            <ac:spMk id="9" creationId="{33CD251C-A887-4D2F-925B-FC097198538B}"/>
          </ac:spMkLst>
        </pc:spChg>
        <pc:spChg chg="del">
          <ac:chgData name="Jongerius,Nathaniël N.M." userId="a4e66aa7-9412-4b4d-8930-6741c455dd7e" providerId="ADAL" clId="{68B5348A-3062-48F5-AC34-249D3CC0B0B4}" dt="2022-03-16T08:25:33.669" v="3799" actId="26606"/>
          <ac:spMkLst>
            <pc:docMk/>
            <pc:sldMk cId="1260404019" sldId="268"/>
            <ac:spMk id="11" creationId="{3B2069EE-A08E-44F0-B3F9-3CF8CC2DCAD5}"/>
          </ac:spMkLst>
        </pc:spChg>
        <pc:spChg chg="add">
          <ac:chgData name="Jongerius,Nathaniël N.M." userId="a4e66aa7-9412-4b4d-8930-6741c455dd7e" providerId="ADAL" clId="{68B5348A-3062-48F5-AC34-249D3CC0B0B4}" dt="2022-03-16T08:25:33.669" v="3799" actId="26606"/>
          <ac:spMkLst>
            <pc:docMk/>
            <pc:sldMk cId="1260404019" sldId="268"/>
            <ac:spMk id="71" creationId="{33CD251C-A887-4D2F-925B-FC097198538B}"/>
          </ac:spMkLst>
        </pc:spChg>
        <pc:spChg chg="add">
          <ac:chgData name="Jongerius,Nathaniël N.M." userId="a4e66aa7-9412-4b4d-8930-6741c455dd7e" providerId="ADAL" clId="{68B5348A-3062-48F5-AC34-249D3CC0B0B4}" dt="2022-03-16T08:25:33.669" v="3799" actId="26606"/>
          <ac:spMkLst>
            <pc:docMk/>
            <pc:sldMk cId="1260404019" sldId="268"/>
            <ac:spMk id="73" creationId="{B19D093C-27FB-4032-B282-42C4563F257C}"/>
          </ac:spMkLst>
        </pc:spChg>
        <pc:grpChg chg="del">
          <ac:chgData name="Jongerius,Nathaniël N.M." userId="a4e66aa7-9412-4b4d-8930-6741c455dd7e" providerId="ADAL" clId="{68B5348A-3062-48F5-AC34-249D3CC0B0B4}" dt="2022-03-16T08:25:33.669" v="3799" actId="26606"/>
          <ac:grpSpMkLst>
            <pc:docMk/>
            <pc:sldMk cId="1260404019" sldId="268"/>
            <ac:grpSpMk id="13" creationId="{C9888C69-11CC-40BA-BABF-F9B7E11C9156}"/>
          </ac:grpSpMkLst>
        </pc:grpChg>
        <pc:grpChg chg="add">
          <ac:chgData name="Jongerius,Nathaniël N.M." userId="a4e66aa7-9412-4b4d-8930-6741c455dd7e" providerId="ADAL" clId="{68B5348A-3062-48F5-AC34-249D3CC0B0B4}" dt="2022-03-16T08:25:33.669" v="3799" actId="26606"/>
          <ac:grpSpMkLst>
            <pc:docMk/>
            <pc:sldMk cId="1260404019" sldId="268"/>
            <ac:grpSpMk id="75" creationId="{35EE815E-1BD3-4777-B652-6D98825BF66B}"/>
          </ac:grpSpMkLst>
        </pc:grpChg>
        <pc:picChg chg="add del mod">
          <ac:chgData name="Jongerius,Nathaniël N.M." userId="a4e66aa7-9412-4b4d-8930-6741c455dd7e" providerId="ADAL" clId="{68B5348A-3062-48F5-AC34-249D3CC0B0B4}" dt="2022-03-16T08:23:56.641" v="3797" actId="478"/>
          <ac:picMkLst>
            <pc:docMk/>
            <pc:sldMk cId="1260404019" sldId="268"/>
            <ac:picMk id="10" creationId="{1765F6A8-AEEF-4688-A557-3DF1C75FBD09}"/>
          </ac:picMkLst>
        </pc:picChg>
        <pc:picChg chg="add mod">
          <ac:chgData name="Jongerius,Nathaniël N.M." userId="a4e66aa7-9412-4b4d-8930-6741c455dd7e" providerId="ADAL" clId="{68B5348A-3062-48F5-AC34-249D3CC0B0B4}" dt="2022-03-16T08:25:33.669" v="3799" actId="26606"/>
          <ac:picMkLst>
            <pc:docMk/>
            <pc:sldMk cId="1260404019" sldId="268"/>
            <ac:picMk id="7170" creationId="{7DED7FA6-39F2-412E-B8F4-A7C803603D47}"/>
          </ac:picMkLst>
        </pc:picChg>
      </pc:sldChg>
      <pc:sldChg chg="addSp delSp modSp add mod">
        <pc:chgData name="Jongerius,Nathaniël N.M." userId="a4e66aa7-9412-4b4d-8930-6741c455dd7e" providerId="ADAL" clId="{68B5348A-3062-48F5-AC34-249D3CC0B0B4}" dt="2022-03-16T08:29:23.689" v="4127" actId="26606"/>
        <pc:sldMkLst>
          <pc:docMk/>
          <pc:sldMk cId="3709205849" sldId="269"/>
        </pc:sldMkLst>
        <pc:spChg chg="mod">
          <ac:chgData name="Jongerius,Nathaniël N.M." userId="a4e66aa7-9412-4b4d-8930-6741c455dd7e" providerId="ADAL" clId="{68B5348A-3062-48F5-AC34-249D3CC0B0B4}" dt="2022-03-16T08:29:23.689" v="4127" actId="26606"/>
          <ac:spMkLst>
            <pc:docMk/>
            <pc:sldMk cId="3709205849" sldId="269"/>
            <ac:spMk id="2" creationId="{38707A70-CD1B-4C11-98CC-700CD7A5E715}"/>
          </ac:spMkLst>
        </pc:spChg>
        <pc:spChg chg="mod">
          <ac:chgData name="Jongerius,Nathaniël N.M." userId="a4e66aa7-9412-4b4d-8930-6741c455dd7e" providerId="ADAL" clId="{68B5348A-3062-48F5-AC34-249D3CC0B0B4}" dt="2022-03-16T08:29:23.689" v="4127" actId="26606"/>
          <ac:spMkLst>
            <pc:docMk/>
            <pc:sldMk cId="3709205849" sldId="269"/>
            <ac:spMk id="3" creationId="{C4F225B3-F639-42FE-907E-EAFE8D56FB92}"/>
          </ac:spMkLst>
        </pc:spChg>
        <pc:spChg chg="del">
          <ac:chgData name="Jongerius,Nathaniël N.M." userId="a4e66aa7-9412-4b4d-8930-6741c455dd7e" providerId="ADAL" clId="{68B5348A-3062-48F5-AC34-249D3CC0B0B4}" dt="2022-03-16T08:29:23.689" v="4127" actId="26606"/>
          <ac:spMkLst>
            <pc:docMk/>
            <pc:sldMk cId="3709205849" sldId="269"/>
            <ac:spMk id="71" creationId="{33CD251C-A887-4D2F-925B-FC097198538B}"/>
          </ac:spMkLst>
        </pc:spChg>
        <pc:spChg chg="del">
          <ac:chgData name="Jongerius,Nathaniël N.M." userId="a4e66aa7-9412-4b4d-8930-6741c455dd7e" providerId="ADAL" clId="{68B5348A-3062-48F5-AC34-249D3CC0B0B4}" dt="2022-03-16T08:29:23.689" v="4127" actId="26606"/>
          <ac:spMkLst>
            <pc:docMk/>
            <pc:sldMk cId="3709205849" sldId="269"/>
            <ac:spMk id="73" creationId="{B19D093C-27FB-4032-B282-42C4563F257C}"/>
          </ac:spMkLst>
        </pc:spChg>
        <pc:spChg chg="add">
          <ac:chgData name="Jongerius,Nathaniël N.M." userId="a4e66aa7-9412-4b4d-8930-6741c455dd7e" providerId="ADAL" clId="{68B5348A-3062-48F5-AC34-249D3CC0B0B4}" dt="2022-03-16T08:29:23.689" v="4127" actId="26606"/>
          <ac:spMkLst>
            <pc:docMk/>
            <pc:sldMk cId="3709205849" sldId="269"/>
            <ac:spMk id="135" creationId="{2B97F24A-32CE-4C1C-A50D-3016B394DCFB}"/>
          </ac:spMkLst>
        </pc:spChg>
        <pc:spChg chg="add">
          <ac:chgData name="Jongerius,Nathaniël N.M." userId="a4e66aa7-9412-4b4d-8930-6741c455dd7e" providerId="ADAL" clId="{68B5348A-3062-48F5-AC34-249D3CC0B0B4}" dt="2022-03-16T08:29:23.689" v="4127" actId="26606"/>
          <ac:spMkLst>
            <pc:docMk/>
            <pc:sldMk cId="3709205849" sldId="269"/>
            <ac:spMk id="137" creationId="{CD8B4F24-440B-49E9-B85D-733523DC064B}"/>
          </ac:spMkLst>
        </pc:spChg>
        <pc:grpChg chg="del">
          <ac:chgData name="Jongerius,Nathaniël N.M." userId="a4e66aa7-9412-4b4d-8930-6741c455dd7e" providerId="ADAL" clId="{68B5348A-3062-48F5-AC34-249D3CC0B0B4}" dt="2022-03-16T08:29:23.689" v="4127" actId="26606"/>
          <ac:grpSpMkLst>
            <pc:docMk/>
            <pc:sldMk cId="3709205849" sldId="269"/>
            <ac:grpSpMk id="75" creationId="{35EE815E-1BD3-4777-B652-6D98825BF66B}"/>
          </ac:grpSpMkLst>
        </pc:grpChg>
        <pc:picChg chg="del">
          <ac:chgData name="Jongerius,Nathaniël N.M." userId="a4e66aa7-9412-4b4d-8930-6741c455dd7e" providerId="ADAL" clId="{68B5348A-3062-48F5-AC34-249D3CC0B0B4}" dt="2022-03-16T08:26:31" v="3813" actId="478"/>
          <ac:picMkLst>
            <pc:docMk/>
            <pc:sldMk cId="3709205849" sldId="269"/>
            <ac:picMk id="7170" creationId="{7DED7FA6-39F2-412E-B8F4-A7C803603D47}"/>
          </ac:picMkLst>
        </pc:picChg>
        <pc:picChg chg="add mod">
          <ac:chgData name="Jongerius,Nathaniël N.M." userId="a4e66aa7-9412-4b4d-8930-6741c455dd7e" providerId="ADAL" clId="{68B5348A-3062-48F5-AC34-249D3CC0B0B4}" dt="2022-03-16T08:29:23.689" v="4127" actId="26606"/>
          <ac:picMkLst>
            <pc:docMk/>
            <pc:sldMk cId="3709205849" sldId="269"/>
            <ac:picMk id="8194" creationId="{3BA646D8-1DDA-4071-BC1B-A821E3EE4A35}"/>
          </ac:picMkLst>
        </pc:picChg>
      </pc:sldChg>
      <pc:sldChg chg="addSp delSp modSp new mod setBg">
        <pc:chgData name="Jongerius,Nathaniël N.M." userId="a4e66aa7-9412-4b4d-8930-6741c455dd7e" providerId="ADAL" clId="{68B5348A-3062-48F5-AC34-249D3CC0B0B4}" dt="2022-03-16T08:57:28.026" v="4353" actId="20577"/>
        <pc:sldMkLst>
          <pc:docMk/>
          <pc:sldMk cId="3234671011" sldId="270"/>
        </pc:sldMkLst>
        <pc:spChg chg="mod">
          <ac:chgData name="Jongerius,Nathaniël N.M." userId="a4e66aa7-9412-4b4d-8930-6741c455dd7e" providerId="ADAL" clId="{68B5348A-3062-48F5-AC34-249D3CC0B0B4}" dt="2022-03-16T08:55:56.086" v="4156" actId="26606"/>
          <ac:spMkLst>
            <pc:docMk/>
            <pc:sldMk cId="3234671011" sldId="270"/>
            <ac:spMk id="2" creationId="{EFF6F567-AC5E-4282-9D14-2A82A082B280}"/>
          </ac:spMkLst>
        </pc:spChg>
        <pc:spChg chg="del">
          <ac:chgData name="Jongerius,Nathaniël N.M." userId="a4e66aa7-9412-4b4d-8930-6741c455dd7e" providerId="ADAL" clId="{68B5348A-3062-48F5-AC34-249D3CC0B0B4}" dt="2022-03-16T08:50:47.105" v="4147" actId="26606"/>
          <ac:spMkLst>
            <pc:docMk/>
            <pc:sldMk cId="3234671011" sldId="270"/>
            <ac:spMk id="3" creationId="{FBD37237-BE24-4B24-AFC3-8077669D8BF6}"/>
          </ac:spMkLst>
        </pc:spChg>
        <pc:spChg chg="add del mod">
          <ac:chgData name="Jongerius,Nathaniël N.M." userId="a4e66aa7-9412-4b4d-8930-6741c455dd7e" providerId="ADAL" clId="{68B5348A-3062-48F5-AC34-249D3CC0B0B4}" dt="2022-03-16T08:54:41.939" v="4155" actId="26606"/>
          <ac:spMkLst>
            <pc:docMk/>
            <pc:sldMk cId="3234671011" sldId="270"/>
            <ac:spMk id="4" creationId="{2BD15565-9DB9-40D7-8946-E2A98B06DC05}"/>
          </ac:spMkLst>
        </pc:spChg>
        <pc:spChg chg="add del">
          <ac:chgData name="Jongerius,Nathaniël N.M." userId="a4e66aa7-9412-4b4d-8930-6741c455dd7e" providerId="ADAL" clId="{68B5348A-3062-48F5-AC34-249D3CC0B0B4}" dt="2022-03-16T08:54:41.939" v="4155" actId="26606"/>
          <ac:spMkLst>
            <pc:docMk/>
            <pc:sldMk cId="3234671011" sldId="270"/>
            <ac:spMk id="73" creationId="{665DBBEF-238B-476B-96AB-8AAC3224ECEA}"/>
          </ac:spMkLst>
        </pc:spChg>
        <pc:spChg chg="add del">
          <ac:chgData name="Jongerius,Nathaniël N.M." userId="a4e66aa7-9412-4b4d-8930-6741c455dd7e" providerId="ADAL" clId="{68B5348A-3062-48F5-AC34-249D3CC0B0B4}" dt="2022-03-16T08:54:41.939" v="4155" actId="26606"/>
          <ac:spMkLst>
            <pc:docMk/>
            <pc:sldMk cId="3234671011" sldId="270"/>
            <ac:spMk id="75" creationId="{3FCFB1DE-0B7E-48CC-BA90-B2AB0889F9D6}"/>
          </ac:spMkLst>
        </pc:spChg>
        <pc:spChg chg="add del">
          <ac:chgData name="Jongerius,Nathaniël N.M." userId="a4e66aa7-9412-4b4d-8930-6741c455dd7e" providerId="ADAL" clId="{68B5348A-3062-48F5-AC34-249D3CC0B0B4}" dt="2022-03-16T08:55:56.086" v="4156" actId="26606"/>
          <ac:spMkLst>
            <pc:docMk/>
            <pc:sldMk cId="3234671011" sldId="270"/>
            <ac:spMk id="139" creationId="{665DBBEF-238B-476B-96AB-8AAC3224ECEA}"/>
          </ac:spMkLst>
        </pc:spChg>
        <pc:spChg chg="add del">
          <ac:chgData name="Jongerius,Nathaniël N.M." userId="a4e66aa7-9412-4b4d-8930-6741c455dd7e" providerId="ADAL" clId="{68B5348A-3062-48F5-AC34-249D3CC0B0B4}" dt="2022-03-16T08:55:56.086" v="4156" actId="26606"/>
          <ac:spMkLst>
            <pc:docMk/>
            <pc:sldMk cId="3234671011" sldId="270"/>
            <ac:spMk id="141" creationId="{3FCFB1DE-0B7E-48CC-BA90-B2AB0889F9D6}"/>
          </ac:spMkLst>
        </pc:spChg>
        <pc:spChg chg="add">
          <ac:chgData name="Jongerius,Nathaniël N.M." userId="a4e66aa7-9412-4b4d-8930-6741c455dd7e" providerId="ADAL" clId="{68B5348A-3062-48F5-AC34-249D3CC0B0B4}" dt="2022-03-16T08:55:56.086" v="4156" actId="26606"/>
          <ac:spMkLst>
            <pc:docMk/>
            <pc:sldMk cId="3234671011" sldId="270"/>
            <ac:spMk id="192" creationId="{2B97F24A-32CE-4C1C-A50D-3016B394DCFB}"/>
          </ac:spMkLst>
        </pc:spChg>
        <pc:spChg chg="add">
          <ac:chgData name="Jongerius,Nathaniël N.M." userId="a4e66aa7-9412-4b4d-8930-6741c455dd7e" providerId="ADAL" clId="{68B5348A-3062-48F5-AC34-249D3CC0B0B4}" dt="2022-03-16T08:55:56.086" v="4156" actId="26606"/>
          <ac:spMkLst>
            <pc:docMk/>
            <pc:sldMk cId="3234671011" sldId="270"/>
            <ac:spMk id="193" creationId="{CD8B4F24-440B-49E9-B85D-733523DC064B}"/>
          </ac:spMkLst>
        </pc:spChg>
        <pc:spChg chg="add mod">
          <ac:chgData name="Jongerius,Nathaniël N.M." userId="a4e66aa7-9412-4b4d-8930-6741c455dd7e" providerId="ADAL" clId="{68B5348A-3062-48F5-AC34-249D3CC0B0B4}" dt="2022-03-16T08:57:28.026" v="4353" actId="20577"/>
          <ac:spMkLst>
            <pc:docMk/>
            <pc:sldMk cId="3234671011" sldId="270"/>
            <ac:spMk id="9226" creationId="{A9A745D0-863C-A037-92A3-95AA5404A352}"/>
          </ac:spMkLst>
        </pc:spChg>
        <pc:picChg chg="add del mod">
          <ac:chgData name="Jongerius,Nathaniël N.M." userId="a4e66aa7-9412-4b4d-8930-6741c455dd7e" providerId="ADAL" clId="{68B5348A-3062-48F5-AC34-249D3CC0B0B4}" dt="2022-03-16T08:50:04.456" v="4145" actId="478"/>
          <ac:picMkLst>
            <pc:docMk/>
            <pc:sldMk cId="3234671011" sldId="270"/>
            <ac:picMk id="9218" creationId="{28D9F7E8-9F4B-44DA-B5F5-559A9900B398}"/>
          </ac:picMkLst>
        </pc:picChg>
        <pc:picChg chg="add del mod">
          <ac:chgData name="Jongerius,Nathaniël N.M." userId="a4e66aa7-9412-4b4d-8930-6741c455dd7e" providerId="ADAL" clId="{68B5348A-3062-48F5-AC34-249D3CC0B0B4}" dt="2022-03-16T08:54:30.239" v="4152" actId="21"/>
          <ac:picMkLst>
            <pc:docMk/>
            <pc:sldMk cId="3234671011" sldId="270"/>
            <ac:picMk id="9220" creationId="{189425E1-445B-4B5D-A08D-528D3AE2DE2F}"/>
          </ac:picMkLst>
        </pc:picChg>
        <pc:picChg chg="add mod">
          <ac:chgData name="Jongerius,Nathaniël N.M." userId="a4e66aa7-9412-4b4d-8930-6741c455dd7e" providerId="ADAL" clId="{68B5348A-3062-48F5-AC34-249D3CC0B0B4}" dt="2022-03-16T08:55:56.086" v="4156" actId="26606"/>
          <ac:picMkLst>
            <pc:docMk/>
            <pc:sldMk cId="3234671011" sldId="270"/>
            <ac:picMk id="9222" creationId="{848CF937-1829-4DCB-822A-80E5F8EAE9B6}"/>
          </ac:picMkLst>
        </pc:picChg>
      </pc:sldChg>
      <pc:sldChg chg="addSp delSp modSp new mod setBg">
        <pc:chgData name="Jongerius,Nathaniël N.M." userId="a4e66aa7-9412-4b4d-8930-6741c455dd7e" providerId="ADAL" clId="{68B5348A-3062-48F5-AC34-249D3CC0B0B4}" dt="2022-03-16T08:54:37.512" v="4154" actId="26606"/>
        <pc:sldMkLst>
          <pc:docMk/>
          <pc:sldMk cId="329879936" sldId="271"/>
        </pc:sldMkLst>
        <pc:picChg chg="add mod">
          <ac:chgData name="Jongerius,Nathaniël N.M." userId="a4e66aa7-9412-4b4d-8930-6741c455dd7e" providerId="ADAL" clId="{68B5348A-3062-48F5-AC34-249D3CC0B0B4}" dt="2022-03-16T08:54:37.512" v="4154" actId="26606"/>
          <ac:picMkLst>
            <pc:docMk/>
            <pc:sldMk cId="329879936" sldId="271"/>
            <ac:picMk id="3" creationId="{A819B856-CE95-4016-B45D-6F9C37359D5E}"/>
          </ac:picMkLst>
        </pc:picChg>
        <pc:picChg chg="add del">
          <ac:chgData name="Jongerius,Nathaniël N.M." userId="a4e66aa7-9412-4b4d-8930-6741c455dd7e" providerId="ADAL" clId="{68B5348A-3062-48F5-AC34-249D3CC0B0B4}" dt="2022-03-16T08:54:25.014" v="4150"/>
          <ac:picMkLst>
            <pc:docMk/>
            <pc:sldMk cId="329879936" sldId="271"/>
            <ac:picMk id="10242" creationId="{EF865D3B-E475-4136-A621-7FDFA4E6112B}"/>
          </ac:picMkLst>
        </pc:picChg>
      </pc:sldChg>
      <pc:sldChg chg="modSp new mod">
        <pc:chgData name="Jongerius,Nathaniël N.M." userId="a4e66aa7-9412-4b4d-8930-6741c455dd7e" providerId="ADAL" clId="{68B5348A-3062-48F5-AC34-249D3CC0B0B4}" dt="2022-03-16T09:21:00.329" v="4783" actId="20577"/>
        <pc:sldMkLst>
          <pc:docMk/>
          <pc:sldMk cId="1497124129" sldId="272"/>
        </pc:sldMkLst>
        <pc:spChg chg="mod">
          <ac:chgData name="Jongerius,Nathaniël N.M." userId="a4e66aa7-9412-4b4d-8930-6741c455dd7e" providerId="ADAL" clId="{68B5348A-3062-48F5-AC34-249D3CC0B0B4}" dt="2022-03-16T09:12:24.233" v="4385" actId="20577"/>
          <ac:spMkLst>
            <pc:docMk/>
            <pc:sldMk cId="1497124129" sldId="272"/>
            <ac:spMk id="2" creationId="{2EE03A5A-DE79-43D8-8296-84B88EE726C4}"/>
          </ac:spMkLst>
        </pc:spChg>
        <pc:spChg chg="mod">
          <ac:chgData name="Jongerius,Nathaniël N.M." userId="a4e66aa7-9412-4b4d-8930-6741c455dd7e" providerId="ADAL" clId="{68B5348A-3062-48F5-AC34-249D3CC0B0B4}" dt="2022-03-16T09:21:00.329" v="4783" actId="20577"/>
          <ac:spMkLst>
            <pc:docMk/>
            <pc:sldMk cId="1497124129" sldId="272"/>
            <ac:spMk id="3" creationId="{413B943A-D03B-47FA-9130-5D37E563A8E2}"/>
          </ac:spMkLst>
        </pc:spChg>
      </pc:sldChg>
      <pc:sldChg chg="new del">
        <pc:chgData name="Jongerius,Nathaniël N.M." userId="a4e66aa7-9412-4b4d-8930-6741c455dd7e" providerId="ADAL" clId="{68B5348A-3062-48F5-AC34-249D3CC0B0B4}" dt="2022-03-16T09:12:01.446" v="4356" actId="47"/>
        <pc:sldMkLst>
          <pc:docMk/>
          <pc:sldMk cId="2794326065" sldId="272"/>
        </pc:sldMkLst>
      </pc:sldChg>
      <pc:sldChg chg="modSp add mod">
        <pc:chgData name="Jongerius,Nathaniël N.M." userId="a4e66aa7-9412-4b4d-8930-6741c455dd7e" providerId="ADAL" clId="{68B5348A-3062-48F5-AC34-249D3CC0B0B4}" dt="2022-03-16T09:31:58.905" v="5193" actId="20577"/>
        <pc:sldMkLst>
          <pc:docMk/>
          <pc:sldMk cId="183242128" sldId="273"/>
        </pc:sldMkLst>
        <pc:spChg chg="mod">
          <ac:chgData name="Jongerius,Nathaniël N.M." userId="a4e66aa7-9412-4b4d-8930-6741c455dd7e" providerId="ADAL" clId="{68B5348A-3062-48F5-AC34-249D3CC0B0B4}" dt="2022-03-16T09:31:58.905" v="5193" actId="20577"/>
          <ac:spMkLst>
            <pc:docMk/>
            <pc:sldMk cId="183242128" sldId="273"/>
            <ac:spMk id="3" creationId="{413B943A-D03B-47FA-9130-5D37E563A8E2}"/>
          </ac:spMkLst>
        </pc:spChg>
      </pc:sldChg>
      <pc:sldChg chg="new del">
        <pc:chgData name="Jongerius,Nathaniël N.M." userId="a4e66aa7-9412-4b4d-8930-6741c455dd7e" providerId="ADAL" clId="{68B5348A-3062-48F5-AC34-249D3CC0B0B4}" dt="2022-03-16T09:12:07.965" v="4357" actId="47"/>
        <pc:sldMkLst>
          <pc:docMk/>
          <pc:sldMk cId="3622690488" sldId="273"/>
        </pc:sldMkLst>
      </pc:sldChg>
      <pc:sldChg chg="modSp add mod">
        <pc:chgData name="Jongerius,Nathaniël N.M." userId="a4e66aa7-9412-4b4d-8930-6741c455dd7e" providerId="ADAL" clId="{68B5348A-3062-48F5-AC34-249D3CC0B0B4}" dt="2022-03-16T09:34:48.729" v="5261" actId="20577"/>
        <pc:sldMkLst>
          <pc:docMk/>
          <pc:sldMk cId="2095542663" sldId="274"/>
        </pc:sldMkLst>
        <pc:spChg chg="mod">
          <ac:chgData name="Jongerius,Nathaniël N.M." userId="a4e66aa7-9412-4b4d-8930-6741c455dd7e" providerId="ADAL" clId="{68B5348A-3062-48F5-AC34-249D3CC0B0B4}" dt="2022-03-16T09:34:48.729" v="5261" actId="20577"/>
          <ac:spMkLst>
            <pc:docMk/>
            <pc:sldMk cId="2095542663" sldId="274"/>
            <ac:spMk id="3" creationId="{413B943A-D03B-47FA-9130-5D37E563A8E2}"/>
          </ac:spMkLst>
        </pc:spChg>
      </pc:sldChg>
    </pc:docChg>
  </pc:docChgLst>
  <pc:docChgLst>
    <pc:chgData name="Jongerius,Nathaniël N.M." userId="a4e66aa7-9412-4b4d-8930-6741c455dd7e" providerId="ADAL" clId="{10C952C9-C449-47D5-970E-8DBB4B11C4D8}"/>
    <pc:docChg chg="undo custSel modSld modMainMaster">
      <pc:chgData name="Jongerius,Nathaniël N.M." userId="a4e66aa7-9412-4b4d-8930-6741c455dd7e" providerId="ADAL" clId="{10C952C9-C449-47D5-970E-8DBB4B11C4D8}" dt="2022-03-16T16:11:08.506" v="42" actId="478"/>
      <pc:docMkLst>
        <pc:docMk/>
      </pc:docMkLst>
      <pc:sldChg chg="modSp">
        <pc:chgData name="Jongerius,Nathaniël N.M." userId="a4e66aa7-9412-4b4d-8930-6741c455dd7e" providerId="ADAL" clId="{10C952C9-C449-47D5-970E-8DBB4B11C4D8}" dt="2022-03-16T13:55:09.921" v="3" actId="1076"/>
        <pc:sldMkLst>
          <pc:docMk/>
          <pc:sldMk cId="3020580581" sldId="260"/>
        </pc:sldMkLst>
        <pc:picChg chg="mod">
          <ac:chgData name="Jongerius,Nathaniël N.M." userId="a4e66aa7-9412-4b4d-8930-6741c455dd7e" providerId="ADAL" clId="{10C952C9-C449-47D5-970E-8DBB4B11C4D8}" dt="2022-03-16T13:55:09.921" v="3" actId="1076"/>
          <ac:picMkLst>
            <pc:docMk/>
            <pc:sldMk cId="3020580581" sldId="260"/>
            <ac:picMk id="4" creationId="{A3CDEFF0-3468-4D7C-BF43-6844C9AE1831}"/>
          </ac:picMkLst>
        </pc:picChg>
      </pc:sldChg>
      <pc:sldMasterChg chg="addSp delSp modSp mod modSldLayout">
        <pc:chgData name="Jongerius,Nathaniël N.M." userId="a4e66aa7-9412-4b4d-8930-6741c455dd7e" providerId="ADAL" clId="{10C952C9-C449-47D5-970E-8DBB4B11C4D8}" dt="2022-03-16T16:11:08.506" v="42" actId="478"/>
        <pc:sldMasterMkLst>
          <pc:docMk/>
          <pc:sldMasterMk cId="3777128985" sldId="2147483648"/>
        </pc:sldMasterMkLst>
        <pc:spChg chg="add del mod">
          <ac:chgData name="Jongerius,Nathaniël N.M." userId="a4e66aa7-9412-4b4d-8930-6741c455dd7e" providerId="ADAL" clId="{10C952C9-C449-47D5-970E-8DBB4B11C4D8}" dt="2022-03-16T16:11:08.506" v="42" actId="478"/>
          <ac:spMkLst>
            <pc:docMk/>
            <pc:sldMasterMk cId="3777128985" sldId="2147483648"/>
            <ac:spMk id="7" creationId="{904A5AFA-59A8-4597-9E61-777147FB1972}"/>
          </ac:spMkLst>
        </pc:spChg>
        <pc:sldLayoutChg chg="modSp mod">
          <pc:chgData name="Jongerius,Nathaniël N.M." userId="a4e66aa7-9412-4b4d-8930-6741c455dd7e" providerId="ADAL" clId="{10C952C9-C449-47D5-970E-8DBB4B11C4D8}" dt="2022-03-16T16:10:50.014" v="39" actId="1076"/>
          <pc:sldLayoutMkLst>
            <pc:docMk/>
            <pc:sldMasterMk cId="3777128985" sldId="2147483648"/>
            <pc:sldLayoutMk cId="360838096" sldId="2147483650"/>
          </pc:sldLayoutMkLst>
          <pc:spChg chg="mod">
            <ac:chgData name="Jongerius,Nathaniël N.M." userId="a4e66aa7-9412-4b4d-8930-6741c455dd7e" providerId="ADAL" clId="{10C952C9-C449-47D5-970E-8DBB4B11C4D8}" dt="2022-03-16T16:10:49.507" v="38" actId="1076"/>
            <ac:spMkLst>
              <pc:docMk/>
              <pc:sldMasterMk cId="3777128985" sldId="2147483648"/>
              <pc:sldLayoutMk cId="360838096" sldId="2147483650"/>
              <ac:spMk id="2" creationId="{CBFD79BC-46E2-4E4C-B5BD-14E236C05C8C}"/>
            </ac:spMkLst>
          </pc:spChg>
          <pc:spChg chg="mod">
            <ac:chgData name="Jongerius,Nathaniël N.M." userId="a4e66aa7-9412-4b4d-8930-6741c455dd7e" providerId="ADAL" clId="{10C952C9-C449-47D5-970E-8DBB4B11C4D8}" dt="2022-03-16T16:10:50.014" v="39" actId="1076"/>
            <ac:spMkLst>
              <pc:docMk/>
              <pc:sldMasterMk cId="3777128985" sldId="2147483648"/>
              <pc:sldLayoutMk cId="360838096" sldId="2147483650"/>
              <ac:spMk id="3" creationId="{F2D7BF17-E035-45B3-B3B2-5FAB99BE5183}"/>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82D41-7B63-45D8-B150-708F5C13BBA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F5A1307-F518-4E10-8FD2-8782E6B2FE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4F3EC35-18A4-4DEA-A0E5-C979F44FB347}"/>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5" name="Tijdelijke aanduiding voor voettekst 4">
            <a:extLst>
              <a:ext uri="{FF2B5EF4-FFF2-40B4-BE49-F238E27FC236}">
                <a16:creationId xmlns:a16="http://schemas.microsoft.com/office/drawing/2014/main" id="{F46DB1EE-E343-4658-B28B-0C104E733D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DE19D7-BC76-4474-8D5C-D9820F51BD72}"/>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319655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DD7FD0-BE3C-4770-875D-CCAAC5ECF26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EB55D4-E459-4624-A215-356AA5599A3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807074-8597-4EEE-BF80-1AFE4C527F65}"/>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5" name="Tijdelijke aanduiding voor voettekst 4">
            <a:extLst>
              <a:ext uri="{FF2B5EF4-FFF2-40B4-BE49-F238E27FC236}">
                <a16:creationId xmlns:a16="http://schemas.microsoft.com/office/drawing/2014/main" id="{BD7E7121-A3EF-4C00-B4B9-7C6D95C156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448DFB-6DC5-46B6-961F-8FFB1F5871BF}"/>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57806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47FC05-12A2-4E0E-8D77-01B4317B1B3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0BA74A9-FF1C-476F-B259-831CB6B8F04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409246-71D7-45CA-B34B-B291BD9A8E61}"/>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5" name="Tijdelijke aanduiding voor voettekst 4">
            <a:extLst>
              <a:ext uri="{FF2B5EF4-FFF2-40B4-BE49-F238E27FC236}">
                <a16:creationId xmlns:a16="http://schemas.microsoft.com/office/drawing/2014/main" id="{43703911-8ECF-40B8-BFFA-A9861E15C3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8CBA28-B763-4E1A-B860-6E1F8273388A}"/>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293083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D79BC-46E2-4E4C-B5BD-14E236C05C8C}"/>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F2D7BF17-E035-45B3-B3B2-5FAB99BE5183}"/>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FDA290F-098F-48DC-AA89-8A63AD1350BB}"/>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5" name="Tijdelijke aanduiding voor voettekst 4">
            <a:extLst>
              <a:ext uri="{FF2B5EF4-FFF2-40B4-BE49-F238E27FC236}">
                <a16:creationId xmlns:a16="http://schemas.microsoft.com/office/drawing/2014/main" id="{68B0C120-7681-4672-9377-8FFA9D5875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D383C5-89E3-4323-B0E4-5C802953CABF}"/>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36083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3BB6F-3CAB-4FED-9287-D64531A4A51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60B2142-EE48-443B-80F8-AAAB9E644E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F5ECA28-A78C-4E60-9653-68E7DEFE34F4}"/>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5" name="Tijdelijke aanduiding voor voettekst 4">
            <a:extLst>
              <a:ext uri="{FF2B5EF4-FFF2-40B4-BE49-F238E27FC236}">
                <a16:creationId xmlns:a16="http://schemas.microsoft.com/office/drawing/2014/main" id="{93305FA6-F5EC-4667-8342-91E84BC71C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9AEC97-2F07-41A3-9097-4256CB9F1710}"/>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362439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A8AFD-A146-4A90-ACDE-7FACFA1E7E2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DDD97D1-F8BF-4DE1-9921-64D2F8FBEA1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D547958-9AA0-48CA-B568-37183B438E3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E67901F-04E3-4457-9668-DD60DBDBFDE9}"/>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6" name="Tijdelijke aanduiding voor voettekst 5">
            <a:extLst>
              <a:ext uri="{FF2B5EF4-FFF2-40B4-BE49-F238E27FC236}">
                <a16:creationId xmlns:a16="http://schemas.microsoft.com/office/drawing/2014/main" id="{2AB639A0-8594-4025-B2A3-6582086A5B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3A895D7-DEBC-44B6-9DD8-53DBCC592FC6}"/>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251462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F8C81-AA2A-4D3C-8E58-688ED1CF433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3BC544B-F4CA-418B-BF23-DC567002E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03ACF76-FA3A-4B2F-B66F-F6358F99D58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0AB6A06-FC90-4E08-8065-A56B325D7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6F11F4F-4120-4067-BA6F-018158ED2D3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3AE8584-7872-4502-B104-87A5A33C40B1}"/>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8" name="Tijdelijke aanduiding voor voettekst 7">
            <a:extLst>
              <a:ext uri="{FF2B5EF4-FFF2-40B4-BE49-F238E27FC236}">
                <a16:creationId xmlns:a16="http://schemas.microsoft.com/office/drawing/2014/main" id="{229A6630-7B22-44C1-BC74-9E7F665CB9C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94A8864-2532-47ED-B324-60E90026FE9A}"/>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393495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85CB2-6209-414A-ADA4-D6CBA1728AE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71416D2-12FB-490D-990C-86C8F8155E8C}"/>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4" name="Tijdelijke aanduiding voor voettekst 3">
            <a:extLst>
              <a:ext uri="{FF2B5EF4-FFF2-40B4-BE49-F238E27FC236}">
                <a16:creationId xmlns:a16="http://schemas.microsoft.com/office/drawing/2014/main" id="{2BAAF533-D1EB-4DE7-9ED6-40DA35659E6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1375E17-B197-411C-8D60-30E5B5F99605}"/>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417304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90101FC-7B2C-495F-AC54-F754FCCBB770}"/>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3" name="Tijdelijke aanduiding voor voettekst 2">
            <a:extLst>
              <a:ext uri="{FF2B5EF4-FFF2-40B4-BE49-F238E27FC236}">
                <a16:creationId xmlns:a16="http://schemas.microsoft.com/office/drawing/2014/main" id="{129F0655-4C8C-4C8C-ACE5-04F3B075B52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D0945F5-89E7-4D38-86F6-6FE262BC2ED3}"/>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155969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23105-D9BF-4D9E-BDDD-3F3976982C5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B2D041B-8E28-4911-9D38-26DD0FFCD9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81A4175-DC29-4223-81B5-D395506C4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6547ED9-DB29-4962-A009-526BCB501733}"/>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6" name="Tijdelijke aanduiding voor voettekst 5">
            <a:extLst>
              <a:ext uri="{FF2B5EF4-FFF2-40B4-BE49-F238E27FC236}">
                <a16:creationId xmlns:a16="http://schemas.microsoft.com/office/drawing/2014/main" id="{97DA08A9-2D49-4236-A505-D5D309F3F5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1947813-AAC6-4F85-8559-7658CE30B169}"/>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169337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6A0CD-7416-4CF6-80AB-71F655C2A5F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EA29AF4-9FA0-4BCE-96B1-DF10168FF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B409A3A-D639-4C39-890F-348D90522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D6E6470-BC4A-4C2E-BFCE-90B12BDE0695}"/>
              </a:ext>
            </a:extLst>
          </p:cNvPr>
          <p:cNvSpPr>
            <a:spLocks noGrp="1"/>
          </p:cNvSpPr>
          <p:nvPr>
            <p:ph type="dt" sz="half" idx="10"/>
          </p:nvPr>
        </p:nvSpPr>
        <p:spPr/>
        <p:txBody>
          <a:bodyPr/>
          <a:lstStyle/>
          <a:p>
            <a:fld id="{CFABA29E-1910-4F95-8A6C-4D9CFCE3256C}" type="datetimeFigureOut">
              <a:rPr lang="nl-NL" smtClean="0"/>
              <a:t>16-3-2022</a:t>
            </a:fld>
            <a:endParaRPr lang="nl-NL"/>
          </a:p>
        </p:txBody>
      </p:sp>
      <p:sp>
        <p:nvSpPr>
          <p:cNvPr id="6" name="Tijdelijke aanduiding voor voettekst 5">
            <a:extLst>
              <a:ext uri="{FF2B5EF4-FFF2-40B4-BE49-F238E27FC236}">
                <a16:creationId xmlns:a16="http://schemas.microsoft.com/office/drawing/2014/main" id="{0A50CC48-367D-47ED-848A-C5F24F7FD39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DFB4BFA-9138-4F38-9E9E-91A05EF0F6D0}"/>
              </a:ext>
            </a:extLst>
          </p:cNvPr>
          <p:cNvSpPr>
            <a:spLocks noGrp="1"/>
          </p:cNvSpPr>
          <p:nvPr>
            <p:ph type="sldNum" sz="quarter" idx="12"/>
          </p:nvPr>
        </p:nvSpPr>
        <p:spPr/>
        <p:txBody>
          <a:bodyPr/>
          <a:lstStyle/>
          <a:p>
            <a:fld id="{2BA13C32-703D-402D-A8DF-D0953718AD69}" type="slidenum">
              <a:rPr lang="nl-NL" smtClean="0"/>
              <a:t>‹nr.›</a:t>
            </a:fld>
            <a:endParaRPr lang="nl-NL"/>
          </a:p>
        </p:txBody>
      </p:sp>
    </p:spTree>
    <p:extLst>
      <p:ext uri="{BB962C8B-B14F-4D97-AF65-F5344CB8AC3E}">
        <p14:creationId xmlns:p14="http://schemas.microsoft.com/office/powerpoint/2010/main" val="275629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BADBE57-D0FD-4043-BB55-711F8E210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7BDE5D8-C215-4B7C-8A0C-D77D99218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1EB578A-64E4-43A0-8843-A053D9BCC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BA29E-1910-4F95-8A6C-4D9CFCE3256C}" type="datetimeFigureOut">
              <a:rPr lang="nl-NL" smtClean="0"/>
              <a:t>16-3-2022</a:t>
            </a:fld>
            <a:endParaRPr lang="nl-NL"/>
          </a:p>
        </p:txBody>
      </p:sp>
      <p:sp>
        <p:nvSpPr>
          <p:cNvPr id="5" name="Tijdelijke aanduiding voor voettekst 4">
            <a:extLst>
              <a:ext uri="{FF2B5EF4-FFF2-40B4-BE49-F238E27FC236}">
                <a16:creationId xmlns:a16="http://schemas.microsoft.com/office/drawing/2014/main" id="{83CFE872-5293-4CFF-909D-C330944E0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8B6772E-7D32-4123-8E99-05144E68D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13C32-703D-402D-A8DF-D0953718AD69}" type="slidenum">
              <a:rPr lang="nl-NL" smtClean="0"/>
              <a:t>‹nr.›</a:t>
            </a:fld>
            <a:endParaRPr lang="nl-NL"/>
          </a:p>
        </p:txBody>
      </p:sp>
    </p:spTree>
    <p:extLst>
      <p:ext uri="{BB962C8B-B14F-4D97-AF65-F5344CB8AC3E}">
        <p14:creationId xmlns:p14="http://schemas.microsoft.com/office/powerpoint/2010/main" val="377712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Neuromarketing: 4 tips voor succesvolle content - Frankwatching">
            <a:extLst>
              <a:ext uri="{FF2B5EF4-FFF2-40B4-BE49-F238E27FC236}">
                <a16:creationId xmlns:a16="http://schemas.microsoft.com/office/drawing/2014/main" id="{CA99A8D0-DDC4-4A61-B730-F6D843A508A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32275" r="1439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E6A88E9-8268-4C14-9AAD-DEEE27D8771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Wat is neuromarketing?</a:t>
            </a:r>
          </a:p>
        </p:txBody>
      </p:sp>
      <p:sp>
        <p:nvSpPr>
          <p:cNvPr id="3" name="Tijdelijke aanduiding voor inhoud 2">
            <a:extLst>
              <a:ext uri="{FF2B5EF4-FFF2-40B4-BE49-F238E27FC236}">
                <a16:creationId xmlns:a16="http://schemas.microsoft.com/office/drawing/2014/main" id="{77BE3C8E-B249-4B20-921B-5A1CF8E5F20D}"/>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 </a:t>
            </a:r>
          </a:p>
        </p:txBody>
      </p:sp>
    </p:spTree>
    <p:extLst>
      <p:ext uri="{BB962C8B-B14F-4D97-AF65-F5344CB8AC3E}">
        <p14:creationId xmlns:p14="http://schemas.microsoft.com/office/powerpoint/2010/main" val="843195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8707A70-CD1B-4C11-98CC-700CD7A5E715}"/>
              </a:ext>
            </a:extLst>
          </p:cNvPr>
          <p:cNvSpPr>
            <a:spLocks noGrp="1"/>
          </p:cNvSpPr>
          <p:nvPr>
            <p:ph type="title"/>
          </p:nvPr>
        </p:nvSpPr>
        <p:spPr>
          <a:xfrm>
            <a:off x="767290" y="1030286"/>
            <a:ext cx="4153626" cy="2174091"/>
          </a:xfrm>
        </p:spPr>
        <p:txBody>
          <a:bodyPr anchor="b">
            <a:normAutofit/>
          </a:bodyPr>
          <a:lstStyle/>
          <a:p>
            <a:r>
              <a:rPr lang="nl-NL" sz="4800" b="1" dirty="0" err="1">
                <a:solidFill>
                  <a:schemeClr val="bg1"/>
                </a:solidFill>
              </a:rPr>
              <a:t>Loss</a:t>
            </a:r>
            <a:r>
              <a:rPr lang="nl-NL" sz="4800" b="1" dirty="0">
                <a:solidFill>
                  <a:schemeClr val="bg1"/>
                </a:solidFill>
              </a:rPr>
              <a:t> </a:t>
            </a:r>
            <a:r>
              <a:rPr lang="nl-NL" sz="4800" b="1" dirty="0" err="1">
                <a:solidFill>
                  <a:schemeClr val="bg1"/>
                </a:solidFill>
              </a:rPr>
              <a:t>aversion</a:t>
            </a:r>
            <a:endParaRPr lang="nl-NL" sz="4800" b="1" dirty="0">
              <a:solidFill>
                <a:schemeClr val="bg1"/>
              </a:solidFill>
            </a:endParaRPr>
          </a:p>
        </p:txBody>
      </p:sp>
      <p:grpSp>
        <p:nvGrpSpPr>
          <p:cNvPr id="13" name="Group 12">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14"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C4F225B3-F639-42FE-907E-EAFE8D56FB92}"/>
              </a:ext>
            </a:extLst>
          </p:cNvPr>
          <p:cNvSpPr>
            <a:spLocks noGrp="1"/>
          </p:cNvSpPr>
          <p:nvPr>
            <p:ph idx="1"/>
          </p:nvPr>
        </p:nvSpPr>
        <p:spPr>
          <a:xfrm>
            <a:off x="767290" y="3428999"/>
            <a:ext cx="4075054" cy="2741213"/>
          </a:xfrm>
        </p:spPr>
        <p:txBody>
          <a:bodyPr anchor="t">
            <a:normAutofit/>
          </a:bodyPr>
          <a:lstStyle/>
          <a:p>
            <a:r>
              <a:rPr lang="nl-NL" sz="1900" dirty="0">
                <a:solidFill>
                  <a:schemeClr val="bg1"/>
                </a:solidFill>
              </a:rPr>
              <a:t>Dit is de neiging van de mens om op ‘safe’ te spelen. Mensen worden hier in hun gedrag meer gedreven in het voorkomen van verlies dan om het risico te nemen voor winst</a:t>
            </a:r>
          </a:p>
          <a:p>
            <a:endParaRPr lang="nl-NL" sz="1900" dirty="0">
              <a:solidFill>
                <a:schemeClr val="bg1"/>
              </a:solidFill>
            </a:endParaRPr>
          </a:p>
          <a:p>
            <a:r>
              <a:rPr lang="nl-NL" sz="1900" dirty="0" err="1">
                <a:solidFill>
                  <a:schemeClr val="bg1"/>
                </a:solidFill>
              </a:rPr>
              <a:t>Fear</a:t>
            </a:r>
            <a:r>
              <a:rPr lang="nl-NL" sz="1900" dirty="0">
                <a:solidFill>
                  <a:schemeClr val="bg1"/>
                </a:solidFill>
              </a:rPr>
              <a:t> of missing out</a:t>
            </a:r>
          </a:p>
          <a:p>
            <a:endParaRPr lang="nl-NL" sz="1900" dirty="0">
              <a:solidFill>
                <a:schemeClr val="bg1"/>
              </a:solidFill>
            </a:endParaRPr>
          </a:p>
        </p:txBody>
      </p:sp>
      <p:pic>
        <p:nvPicPr>
          <p:cNvPr id="10" name="Picture 2" descr="Gebruik Loss Aversion om de conversie te verhogen">
            <a:extLst>
              <a:ext uri="{FF2B5EF4-FFF2-40B4-BE49-F238E27FC236}">
                <a16:creationId xmlns:a16="http://schemas.microsoft.com/office/drawing/2014/main" id="{1765F6A8-AEEF-4688-A557-3DF1C75FBD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66820" y="1436193"/>
            <a:ext cx="4742914" cy="398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9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707A70-CD1B-4C11-98CC-700CD7A5E715}"/>
              </a:ext>
            </a:extLst>
          </p:cNvPr>
          <p:cNvSpPr>
            <a:spLocks noGrp="1"/>
          </p:cNvSpPr>
          <p:nvPr>
            <p:ph type="title"/>
          </p:nvPr>
        </p:nvSpPr>
        <p:spPr>
          <a:xfrm>
            <a:off x="767290" y="1780661"/>
            <a:ext cx="3582073" cy="1463472"/>
          </a:xfrm>
        </p:spPr>
        <p:txBody>
          <a:bodyPr anchor="t">
            <a:normAutofit/>
          </a:bodyPr>
          <a:lstStyle/>
          <a:p>
            <a:r>
              <a:rPr lang="nl-NL" sz="4800" b="1">
                <a:solidFill>
                  <a:schemeClr val="bg1"/>
                </a:solidFill>
              </a:rPr>
              <a:t>Sunk</a:t>
            </a:r>
            <a:r>
              <a:rPr lang="nl-NL" sz="4800" b="1" dirty="0">
                <a:solidFill>
                  <a:schemeClr val="bg1"/>
                </a:solidFill>
              </a:rPr>
              <a:t> </a:t>
            </a:r>
            <a:r>
              <a:rPr lang="nl-NL" sz="4800" b="1">
                <a:solidFill>
                  <a:schemeClr val="bg1"/>
                </a:solidFill>
              </a:rPr>
              <a:t>costs</a:t>
            </a:r>
            <a:endParaRPr lang="nl-NL" sz="4800" b="1" dirty="0">
              <a:solidFill>
                <a:schemeClr val="bg1"/>
              </a:solidFill>
            </a:endParaRPr>
          </a:p>
        </p:txBody>
      </p:sp>
      <p:grpSp>
        <p:nvGrpSpPr>
          <p:cNvPr id="75" name="Group 74">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76"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C4F225B3-F639-42FE-907E-EAFE8D56FB92}"/>
              </a:ext>
            </a:extLst>
          </p:cNvPr>
          <p:cNvSpPr>
            <a:spLocks noGrp="1"/>
          </p:cNvSpPr>
          <p:nvPr>
            <p:ph idx="1"/>
          </p:nvPr>
        </p:nvSpPr>
        <p:spPr>
          <a:xfrm>
            <a:off x="767290" y="3383121"/>
            <a:ext cx="3582072" cy="2793251"/>
          </a:xfrm>
        </p:spPr>
        <p:txBody>
          <a:bodyPr anchor="t">
            <a:normAutofit/>
          </a:bodyPr>
          <a:lstStyle/>
          <a:p>
            <a:r>
              <a:rPr lang="nl-NL" sz="1700">
                <a:solidFill>
                  <a:schemeClr val="bg1"/>
                </a:solidFill>
              </a:rPr>
              <a:t>De neiging om eerder geïnvesteerd geld of tijd ten onrechte mee te laten wegen in het maken van beslissingen.</a:t>
            </a:r>
          </a:p>
          <a:p>
            <a:endParaRPr lang="nl-NL" sz="1700">
              <a:solidFill>
                <a:schemeClr val="bg1"/>
              </a:solidFill>
            </a:endParaRPr>
          </a:p>
          <a:p>
            <a:r>
              <a:rPr lang="nl-NL" sz="1700">
                <a:solidFill>
                  <a:schemeClr val="bg1"/>
                </a:solidFill>
              </a:rPr>
              <a:t>Dit maakt dat wanneer men eenmaal ergens aan begint, deze niet zomaar wilt opgeven vanwege de tijd die er al in gestopt is. </a:t>
            </a:r>
          </a:p>
          <a:p>
            <a:endParaRPr lang="nl-NL" sz="1700">
              <a:solidFill>
                <a:schemeClr val="bg1"/>
              </a:solidFill>
            </a:endParaRPr>
          </a:p>
        </p:txBody>
      </p:sp>
      <p:pic>
        <p:nvPicPr>
          <p:cNvPr id="7170" name="Picture 2" descr="The Sunk Cost Fallacy - The Decision Lab">
            <a:extLst>
              <a:ext uri="{FF2B5EF4-FFF2-40B4-BE49-F238E27FC236}">
                <a16:creationId xmlns:a16="http://schemas.microsoft.com/office/drawing/2014/main" id="{7DED7FA6-39F2-412E-B8F4-A7C803603D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31963" y="903730"/>
            <a:ext cx="6411909" cy="447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0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707A70-CD1B-4C11-98CC-700CD7A5E715}"/>
              </a:ext>
            </a:extLst>
          </p:cNvPr>
          <p:cNvSpPr>
            <a:spLocks noGrp="1"/>
          </p:cNvSpPr>
          <p:nvPr>
            <p:ph type="title"/>
          </p:nvPr>
        </p:nvSpPr>
        <p:spPr>
          <a:xfrm>
            <a:off x="630936" y="639520"/>
            <a:ext cx="3429000" cy="1719072"/>
          </a:xfrm>
        </p:spPr>
        <p:txBody>
          <a:bodyPr anchor="b">
            <a:normAutofit/>
          </a:bodyPr>
          <a:lstStyle/>
          <a:p>
            <a:r>
              <a:rPr lang="nl-NL" sz="5400" b="1"/>
              <a:t>Decoy effect</a:t>
            </a:r>
          </a:p>
        </p:txBody>
      </p:sp>
      <p:sp>
        <p:nvSpPr>
          <p:cNvPr id="1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4F225B3-F639-42FE-907E-EAFE8D56FB92}"/>
              </a:ext>
            </a:extLst>
          </p:cNvPr>
          <p:cNvSpPr>
            <a:spLocks noGrp="1"/>
          </p:cNvSpPr>
          <p:nvPr>
            <p:ph idx="1"/>
          </p:nvPr>
        </p:nvSpPr>
        <p:spPr>
          <a:xfrm>
            <a:off x="630936" y="2807208"/>
            <a:ext cx="3429000" cy="3410712"/>
          </a:xfrm>
        </p:spPr>
        <p:txBody>
          <a:bodyPr anchor="t">
            <a:normAutofit/>
          </a:bodyPr>
          <a:lstStyle/>
          <a:p>
            <a:r>
              <a:rPr lang="nl-NL" sz="2000"/>
              <a:t>Wanneer er bij twee alternatieve keuze mogelijkheden een voorkeur ontstaat voor een van de twee alternatieven als gevolg van het toevoegen van een derde, asymmetrische optie</a:t>
            </a:r>
          </a:p>
          <a:p>
            <a:endParaRPr lang="nl-NL" sz="2000"/>
          </a:p>
          <a:p>
            <a:r>
              <a:rPr lang="nl-NL" sz="2000"/>
              <a:t>Ook wel het asymmetrische dominantie effect genoemd</a:t>
            </a:r>
          </a:p>
          <a:p>
            <a:endParaRPr lang="nl-NL" sz="2000"/>
          </a:p>
        </p:txBody>
      </p:sp>
      <p:pic>
        <p:nvPicPr>
          <p:cNvPr id="8194" name="Picture 2" descr="Behavioral Economics &amp; Online Marketing | Leadgate Europe">
            <a:extLst>
              <a:ext uri="{FF2B5EF4-FFF2-40B4-BE49-F238E27FC236}">
                <a16:creationId xmlns:a16="http://schemas.microsoft.com/office/drawing/2014/main" id="{3BA646D8-1DDA-4071-BC1B-A821E3EE4A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357884"/>
            <a:ext cx="6903720" cy="414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20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F6F567-AC5E-4282-9D14-2A82A082B28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latin typeface="+mj-lt"/>
                <a:ea typeface="+mj-ea"/>
                <a:cs typeface="+mj-cs"/>
              </a:rPr>
              <a:t>Emoties</a:t>
            </a:r>
          </a:p>
        </p:txBody>
      </p:sp>
      <p:sp>
        <p:nvSpPr>
          <p:cNvPr id="19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Content Placeholder 9225">
            <a:extLst>
              <a:ext uri="{FF2B5EF4-FFF2-40B4-BE49-F238E27FC236}">
                <a16:creationId xmlns:a16="http://schemas.microsoft.com/office/drawing/2014/main" id="{A9A745D0-863C-A037-92A3-95AA5404A352}"/>
              </a:ext>
            </a:extLst>
          </p:cNvPr>
          <p:cNvSpPr>
            <a:spLocks noGrp="1"/>
          </p:cNvSpPr>
          <p:nvPr>
            <p:ph idx="1"/>
          </p:nvPr>
        </p:nvSpPr>
        <p:spPr>
          <a:xfrm>
            <a:off x="630936" y="2807208"/>
            <a:ext cx="3429000" cy="3410712"/>
          </a:xfrm>
        </p:spPr>
        <p:txBody>
          <a:bodyPr anchor="t">
            <a:normAutofit fontScale="92500" lnSpcReduction="10000"/>
          </a:bodyPr>
          <a:lstStyle/>
          <a:p>
            <a:r>
              <a:rPr lang="en-US" sz="2200" dirty="0"/>
              <a:t>Stemming</a:t>
            </a:r>
          </a:p>
          <a:p>
            <a:pPr lvl="1"/>
            <a:r>
              <a:rPr lang="en-US" sz="1800" dirty="0" err="1"/>
              <a:t>Langere</a:t>
            </a:r>
            <a:r>
              <a:rPr lang="en-US" sz="1800" dirty="0"/>
              <a:t> </a:t>
            </a:r>
            <a:r>
              <a:rPr lang="en-US" sz="1800" dirty="0" err="1"/>
              <a:t>periode</a:t>
            </a:r>
            <a:endParaRPr lang="en-US" sz="1800" dirty="0"/>
          </a:p>
          <a:p>
            <a:pPr lvl="1"/>
            <a:r>
              <a:rPr lang="en-US" sz="1800" dirty="0"/>
              <a:t>Lage </a:t>
            </a:r>
            <a:r>
              <a:rPr lang="en-US" sz="1800" dirty="0" err="1"/>
              <a:t>intensiteit</a:t>
            </a:r>
            <a:endParaRPr lang="en-US" sz="1800" dirty="0"/>
          </a:p>
          <a:p>
            <a:pPr lvl="1"/>
            <a:r>
              <a:rPr lang="en-US" sz="1800" dirty="0" err="1"/>
              <a:t>Geen</a:t>
            </a:r>
            <a:r>
              <a:rPr lang="en-US" sz="1800" dirty="0"/>
              <a:t> focus</a:t>
            </a:r>
          </a:p>
          <a:p>
            <a:pPr lvl="1"/>
            <a:r>
              <a:rPr lang="en-US" sz="1800" dirty="0" err="1"/>
              <a:t>Geen</a:t>
            </a:r>
            <a:r>
              <a:rPr lang="en-US" sz="1800" dirty="0"/>
              <a:t> </a:t>
            </a:r>
            <a:r>
              <a:rPr lang="en-US" sz="1800" dirty="0" err="1"/>
              <a:t>actie</a:t>
            </a:r>
            <a:endParaRPr lang="en-US" sz="1800" dirty="0"/>
          </a:p>
          <a:p>
            <a:endParaRPr lang="en-US" sz="2200" dirty="0"/>
          </a:p>
          <a:p>
            <a:r>
              <a:rPr lang="en-US" sz="2200" dirty="0" err="1"/>
              <a:t>Emotie</a:t>
            </a:r>
            <a:endParaRPr lang="en-US" sz="2200" dirty="0"/>
          </a:p>
          <a:p>
            <a:pPr lvl="1"/>
            <a:r>
              <a:rPr lang="en-US" sz="1800" dirty="0"/>
              <a:t>Korte </a:t>
            </a:r>
            <a:r>
              <a:rPr lang="en-US" sz="1800" dirty="0" err="1"/>
              <a:t>periode</a:t>
            </a:r>
            <a:endParaRPr lang="en-US" sz="1800" dirty="0"/>
          </a:p>
          <a:p>
            <a:pPr lvl="1"/>
            <a:r>
              <a:rPr lang="en-US" sz="1800" dirty="0"/>
              <a:t>Hoge </a:t>
            </a:r>
            <a:r>
              <a:rPr lang="en-US" sz="1800" dirty="0" err="1"/>
              <a:t>intensiteit</a:t>
            </a:r>
            <a:endParaRPr lang="en-US" sz="1800" dirty="0"/>
          </a:p>
          <a:p>
            <a:pPr lvl="1"/>
            <a:r>
              <a:rPr lang="en-US" sz="1800" dirty="0" err="1"/>
              <a:t>Gericht</a:t>
            </a:r>
            <a:r>
              <a:rPr lang="en-US" sz="1800" dirty="0"/>
              <a:t> op </a:t>
            </a:r>
            <a:r>
              <a:rPr lang="en-US" sz="1800" dirty="0" err="1"/>
              <a:t>iets</a:t>
            </a:r>
            <a:endParaRPr lang="en-US" sz="1800" dirty="0"/>
          </a:p>
          <a:p>
            <a:pPr lvl="1"/>
            <a:r>
              <a:rPr lang="en-US" sz="1800" dirty="0" err="1"/>
              <a:t>Actiegericht</a:t>
            </a:r>
            <a:endParaRPr lang="en-US" sz="1800" dirty="0"/>
          </a:p>
        </p:txBody>
      </p:sp>
      <p:pic>
        <p:nvPicPr>
          <p:cNvPr id="9222" name="Picture 6" descr="How a Feelings Chart for Kids Can Help Your Child - PureWow">
            <a:extLst>
              <a:ext uri="{FF2B5EF4-FFF2-40B4-BE49-F238E27FC236}">
                <a16:creationId xmlns:a16="http://schemas.microsoft.com/office/drawing/2014/main" id="{848CF937-1829-4DCB-822A-80E5F8EAE9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5937" y="640080"/>
            <a:ext cx="4420438"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7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descr="Emotional Intellegence – Dave Smith Dharma">
            <a:extLst>
              <a:ext uri="{FF2B5EF4-FFF2-40B4-BE49-F238E27FC236}">
                <a16:creationId xmlns:a16="http://schemas.microsoft.com/office/drawing/2014/main" id="{A819B856-CE95-4016-B45D-6F9C37359D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6423" y="643466"/>
            <a:ext cx="6899154"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7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03A5A-DE79-43D8-8296-84B88EE726C4}"/>
              </a:ext>
            </a:extLst>
          </p:cNvPr>
          <p:cNvSpPr>
            <a:spLocks noGrp="1"/>
          </p:cNvSpPr>
          <p:nvPr>
            <p:ph type="title"/>
          </p:nvPr>
        </p:nvSpPr>
        <p:spPr/>
        <p:txBody>
          <a:bodyPr/>
          <a:lstStyle/>
          <a:p>
            <a:r>
              <a:rPr lang="nl-NL" b="1" dirty="0"/>
              <a:t>Tips om je in te verdiepen</a:t>
            </a:r>
          </a:p>
        </p:txBody>
      </p:sp>
      <p:sp>
        <p:nvSpPr>
          <p:cNvPr id="3" name="Tijdelijke aanduiding voor inhoud 2">
            <a:extLst>
              <a:ext uri="{FF2B5EF4-FFF2-40B4-BE49-F238E27FC236}">
                <a16:creationId xmlns:a16="http://schemas.microsoft.com/office/drawing/2014/main" id="{413B943A-D03B-47FA-9130-5D37E563A8E2}"/>
              </a:ext>
            </a:extLst>
          </p:cNvPr>
          <p:cNvSpPr>
            <a:spLocks noGrp="1"/>
          </p:cNvSpPr>
          <p:nvPr>
            <p:ph idx="1"/>
          </p:nvPr>
        </p:nvSpPr>
        <p:spPr/>
        <p:txBody>
          <a:bodyPr/>
          <a:lstStyle/>
          <a:p>
            <a:r>
              <a:rPr lang="nl-NL" dirty="0"/>
              <a:t>Attitude</a:t>
            </a:r>
          </a:p>
          <a:p>
            <a:pPr lvl="1"/>
            <a:r>
              <a:rPr lang="nl-NL" dirty="0" err="1"/>
              <a:t>Tricomponentenmodel</a:t>
            </a:r>
            <a:endParaRPr lang="nl-NL" dirty="0"/>
          </a:p>
          <a:p>
            <a:pPr lvl="1"/>
            <a:r>
              <a:rPr lang="nl-NL" dirty="0"/>
              <a:t>Multi-attribuut model</a:t>
            </a:r>
          </a:p>
          <a:p>
            <a:pPr lvl="1"/>
            <a:r>
              <a:rPr lang="nl-NL" dirty="0" err="1"/>
              <a:t>Theory</a:t>
            </a:r>
            <a:r>
              <a:rPr lang="nl-NL" dirty="0"/>
              <a:t> of </a:t>
            </a:r>
            <a:r>
              <a:rPr lang="nl-NL" dirty="0" err="1"/>
              <a:t>planned</a:t>
            </a:r>
            <a:r>
              <a:rPr lang="nl-NL" dirty="0"/>
              <a:t> </a:t>
            </a:r>
            <a:r>
              <a:rPr lang="nl-NL" dirty="0" err="1"/>
              <a:t>behavior</a:t>
            </a:r>
            <a:endParaRPr lang="nl-NL" dirty="0"/>
          </a:p>
          <a:p>
            <a:pPr lvl="1"/>
            <a:r>
              <a:rPr lang="nl-NL" dirty="0"/>
              <a:t>Cognitieve dissonantie</a:t>
            </a:r>
          </a:p>
          <a:p>
            <a:pPr lvl="1"/>
            <a:r>
              <a:rPr lang="nl-NL" dirty="0" err="1"/>
              <a:t>Elaboration</a:t>
            </a:r>
            <a:r>
              <a:rPr lang="nl-NL" dirty="0"/>
              <a:t> </a:t>
            </a:r>
            <a:r>
              <a:rPr lang="nl-NL" dirty="0" err="1"/>
              <a:t>Likelihood</a:t>
            </a:r>
            <a:r>
              <a:rPr lang="nl-NL" dirty="0"/>
              <a:t> Model (ELM)</a:t>
            </a:r>
          </a:p>
          <a:p>
            <a:r>
              <a:rPr lang="nl-NL" dirty="0"/>
              <a:t>Motivatie &amp; Emoties</a:t>
            </a:r>
          </a:p>
          <a:p>
            <a:pPr lvl="1"/>
            <a:r>
              <a:rPr lang="nl-NL" dirty="0"/>
              <a:t>Invloed emoties op motivatie</a:t>
            </a:r>
          </a:p>
          <a:p>
            <a:pPr lvl="1"/>
            <a:r>
              <a:rPr lang="nl-NL" dirty="0"/>
              <a:t>Wat zijn positieve en negatieve werkingen van emoties</a:t>
            </a:r>
          </a:p>
        </p:txBody>
      </p:sp>
    </p:spTree>
    <p:extLst>
      <p:ext uri="{BB962C8B-B14F-4D97-AF65-F5344CB8AC3E}">
        <p14:creationId xmlns:p14="http://schemas.microsoft.com/office/powerpoint/2010/main" val="149712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03A5A-DE79-43D8-8296-84B88EE726C4}"/>
              </a:ext>
            </a:extLst>
          </p:cNvPr>
          <p:cNvSpPr>
            <a:spLocks noGrp="1"/>
          </p:cNvSpPr>
          <p:nvPr>
            <p:ph type="title"/>
          </p:nvPr>
        </p:nvSpPr>
        <p:spPr/>
        <p:txBody>
          <a:bodyPr/>
          <a:lstStyle/>
          <a:p>
            <a:r>
              <a:rPr lang="nl-NL" b="1" dirty="0"/>
              <a:t>Tips om je in te verdiepen</a:t>
            </a:r>
          </a:p>
        </p:txBody>
      </p:sp>
      <p:sp>
        <p:nvSpPr>
          <p:cNvPr id="3" name="Tijdelijke aanduiding voor inhoud 2">
            <a:extLst>
              <a:ext uri="{FF2B5EF4-FFF2-40B4-BE49-F238E27FC236}">
                <a16:creationId xmlns:a16="http://schemas.microsoft.com/office/drawing/2014/main" id="{413B943A-D03B-47FA-9130-5D37E563A8E2}"/>
              </a:ext>
            </a:extLst>
          </p:cNvPr>
          <p:cNvSpPr>
            <a:spLocks noGrp="1"/>
          </p:cNvSpPr>
          <p:nvPr>
            <p:ph idx="1"/>
          </p:nvPr>
        </p:nvSpPr>
        <p:spPr/>
        <p:txBody>
          <a:bodyPr/>
          <a:lstStyle/>
          <a:p>
            <a:r>
              <a:rPr lang="nl-NL" dirty="0"/>
              <a:t>Leren en geheugen</a:t>
            </a:r>
          </a:p>
          <a:p>
            <a:pPr lvl="1"/>
            <a:r>
              <a:rPr lang="nl-NL" dirty="0"/>
              <a:t>Klassieke en </a:t>
            </a:r>
            <a:r>
              <a:rPr lang="nl-NL" dirty="0" err="1"/>
              <a:t>operante</a:t>
            </a:r>
            <a:r>
              <a:rPr lang="nl-NL" dirty="0"/>
              <a:t> conditionering</a:t>
            </a:r>
          </a:p>
          <a:p>
            <a:pPr lvl="1"/>
            <a:r>
              <a:rPr lang="nl-NL" dirty="0"/>
              <a:t>Verschillende vormen geheugen en de werking ervan</a:t>
            </a:r>
          </a:p>
          <a:p>
            <a:r>
              <a:rPr lang="nl-NL" dirty="0"/>
              <a:t>Overtuigen en beïnvloeden</a:t>
            </a:r>
          </a:p>
          <a:p>
            <a:pPr lvl="1"/>
            <a:r>
              <a:rPr lang="nl-NL" dirty="0" err="1"/>
              <a:t>Cialdini</a:t>
            </a:r>
            <a:endParaRPr lang="nl-NL" dirty="0"/>
          </a:p>
          <a:p>
            <a:pPr lvl="2"/>
            <a:r>
              <a:rPr lang="nl-NL" dirty="0"/>
              <a:t>7 overtuigingsprincipes</a:t>
            </a:r>
          </a:p>
          <a:p>
            <a:r>
              <a:rPr lang="nl-NL" dirty="0"/>
              <a:t>Perceptie en aandacht</a:t>
            </a:r>
          </a:p>
          <a:p>
            <a:pPr lvl="1"/>
            <a:r>
              <a:rPr lang="nl-NL" dirty="0"/>
              <a:t>Hoe werken stimuli</a:t>
            </a:r>
          </a:p>
          <a:p>
            <a:pPr lvl="1"/>
            <a:r>
              <a:rPr lang="nl-NL" dirty="0" err="1"/>
              <a:t>Botom</a:t>
            </a:r>
            <a:r>
              <a:rPr lang="nl-NL" dirty="0"/>
              <a:t>-up verwerking </a:t>
            </a:r>
            <a:r>
              <a:rPr lang="nl-NL" dirty="0" err="1"/>
              <a:t>vs</a:t>
            </a:r>
            <a:r>
              <a:rPr lang="nl-NL" dirty="0"/>
              <a:t> Top-down verwerking</a:t>
            </a:r>
          </a:p>
          <a:p>
            <a:pPr lvl="1"/>
            <a:r>
              <a:rPr lang="nl-NL" dirty="0"/>
              <a:t>Soorten aandacht</a:t>
            </a:r>
          </a:p>
          <a:p>
            <a:pPr lvl="1"/>
            <a:endParaRPr lang="nl-NL" dirty="0"/>
          </a:p>
        </p:txBody>
      </p:sp>
    </p:spTree>
    <p:extLst>
      <p:ext uri="{BB962C8B-B14F-4D97-AF65-F5344CB8AC3E}">
        <p14:creationId xmlns:p14="http://schemas.microsoft.com/office/powerpoint/2010/main" val="18324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03A5A-DE79-43D8-8296-84B88EE726C4}"/>
              </a:ext>
            </a:extLst>
          </p:cNvPr>
          <p:cNvSpPr>
            <a:spLocks noGrp="1"/>
          </p:cNvSpPr>
          <p:nvPr>
            <p:ph type="title"/>
          </p:nvPr>
        </p:nvSpPr>
        <p:spPr/>
        <p:txBody>
          <a:bodyPr/>
          <a:lstStyle/>
          <a:p>
            <a:r>
              <a:rPr lang="nl-NL" b="1" dirty="0"/>
              <a:t>Tips om je in te verdiepen</a:t>
            </a:r>
          </a:p>
        </p:txBody>
      </p:sp>
      <p:sp>
        <p:nvSpPr>
          <p:cNvPr id="3" name="Tijdelijke aanduiding voor inhoud 2">
            <a:extLst>
              <a:ext uri="{FF2B5EF4-FFF2-40B4-BE49-F238E27FC236}">
                <a16:creationId xmlns:a16="http://schemas.microsoft.com/office/drawing/2014/main" id="{413B943A-D03B-47FA-9130-5D37E563A8E2}"/>
              </a:ext>
            </a:extLst>
          </p:cNvPr>
          <p:cNvSpPr>
            <a:spLocks noGrp="1"/>
          </p:cNvSpPr>
          <p:nvPr>
            <p:ph idx="1"/>
          </p:nvPr>
        </p:nvSpPr>
        <p:spPr/>
        <p:txBody>
          <a:bodyPr/>
          <a:lstStyle/>
          <a:p>
            <a:r>
              <a:rPr lang="nl-NL" dirty="0"/>
              <a:t>Gedrag</a:t>
            </a:r>
          </a:p>
          <a:p>
            <a:pPr lvl="1"/>
            <a:r>
              <a:rPr lang="nl-NL" dirty="0" err="1"/>
              <a:t>Hook</a:t>
            </a:r>
            <a:r>
              <a:rPr lang="nl-NL" dirty="0"/>
              <a:t> model</a:t>
            </a:r>
          </a:p>
          <a:p>
            <a:pPr lvl="1"/>
            <a:r>
              <a:rPr lang="nl-NL" dirty="0" err="1"/>
              <a:t>Behavior</a:t>
            </a:r>
            <a:r>
              <a:rPr lang="nl-NL" dirty="0"/>
              <a:t> design model</a:t>
            </a:r>
          </a:p>
          <a:p>
            <a:r>
              <a:rPr lang="nl-NL" dirty="0" err="1"/>
              <a:t>Cognitive</a:t>
            </a:r>
            <a:r>
              <a:rPr lang="nl-NL"/>
              <a:t> bias codex</a:t>
            </a:r>
            <a:endParaRPr lang="nl-NL" dirty="0"/>
          </a:p>
          <a:p>
            <a:pPr lvl="1"/>
            <a:endParaRPr lang="nl-NL" dirty="0"/>
          </a:p>
        </p:txBody>
      </p:sp>
    </p:spTree>
    <p:extLst>
      <p:ext uri="{BB962C8B-B14F-4D97-AF65-F5344CB8AC3E}">
        <p14:creationId xmlns:p14="http://schemas.microsoft.com/office/powerpoint/2010/main" val="209554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BE6AD79C-D3BF-47A7-A2DC-3B8498614E76}"/>
              </a:ext>
            </a:extLst>
          </p:cNvPr>
          <p:cNvSpPr>
            <a:spLocks noGrp="1"/>
          </p:cNvSpPr>
          <p:nvPr>
            <p:ph type="title"/>
          </p:nvPr>
        </p:nvSpPr>
        <p:spPr>
          <a:xfrm>
            <a:off x="765051" y="662400"/>
            <a:ext cx="3384000" cy="1492132"/>
          </a:xfrm>
        </p:spPr>
        <p:txBody>
          <a:bodyPr anchor="t">
            <a:normAutofit/>
          </a:bodyPr>
          <a:lstStyle/>
          <a:p>
            <a:r>
              <a:rPr lang="nl-NL" sz="3400">
                <a:solidFill>
                  <a:schemeClr val="bg1"/>
                </a:solidFill>
              </a:rPr>
              <a:t>Hoe maken mensen beslissingen?</a:t>
            </a:r>
          </a:p>
        </p:txBody>
      </p:sp>
      <p:sp>
        <p:nvSpPr>
          <p:cNvPr id="3" name="Tijdelijke aanduiding voor inhoud 2">
            <a:extLst>
              <a:ext uri="{FF2B5EF4-FFF2-40B4-BE49-F238E27FC236}">
                <a16:creationId xmlns:a16="http://schemas.microsoft.com/office/drawing/2014/main" id="{A5AEEE3A-B56E-470A-A1C7-F611697BD3E5}"/>
              </a:ext>
            </a:extLst>
          </p:cNvPr>
          <p:cNvSpPr>
            <a:spLocks noGrp="1"/>
          </p:cNvSpPr>
          <p:nvPr>
            <p:ph idx="1"/>
          </p:nvPr>
        </p:nvSpPr>
        <p:spPr>
          <a:xfrm>
            <a:off x="765051" y="2286000"/>
            <a:ext cx="3384000" cy="3844800"/>
          </a:xfrm>
        </p:spPr>
        <p:txBody>
          <a:bodyPr>
            <a:normAutofit/>
          </a:bodyPr>
          <a:lstStyle/>
          <a:p>
            <a:r>
              <a:rPr lang="nl-NL" sz="2000">
                <a:solidFill>
                  <a:schemeClr val="bg1">
                    <a:alpha val="60000"/>
                  </a:schemeClr>
                </a:solidFill>
              </a:rPr>
              <a:t>Dual processing theory</a:t>
            </a:r>
          </a:p>
          <a:p>
            <a:pPr lvl="1"/>
            <a:r>
              <a:rPr lang="nl-NL" sz="2000">
                <a:solidFill>
                  <a:schemeClr val="bg1">
                    <a:alpha val="60000"/>
                  </a:schemeClr>
                </a:solidFill>
              </a:rPr>
              <a:t>System 1 overkomt je</a:t>
            </a:r>
          </a:p>
          <a:p>
            <a:pPr lvl="1"/>
            <a:r>
              <a:rPr lang="nl-NL" sz="2000">
                <a:solidFill>
                  <a:schemeClr val="bg1">
                    <a:alpha val="60000"/>
                  </a:schemeClr>
                </a:solidFill>
              </a:rPr>
              <a:t>System 2 gebruikt bewuste aandacht en daarmee heeeft een beperkte capaciteit</a:t>
            </a:r>
          </a:p>
          <a:p>
            <a:pPr lvl="1"/>
            <a:r>
              <a:rPr lang="nl-NL" sz="2000">
                <a:solidFill>
                  <a:schemeClr val="bg1">
                    <a:alpha val="60000"/>
                  </a:schemeClr>
                </a:solidFill>
              </a:rPr>
              <a:t>De betrouwbaarheid van system 2 is afhankelijk van je eigen competentie</a:t>
            </a:r>
          </a:p>
        </p:txBody>
      </p:sp>
      <p:pic>
        <p:nvPicPr>
          <p:cNvPr id="4" name="Picture 4" descr="Back to the Future: System 3 | HCD Research">
            <a:extLst>
              <a:ext uri="{FF2B5EF4-FFF2-40B4-BE49-F238E27FC236}">
                <a16:creationId xmlns:a16="http://schemas.microsoft.com/office/drawing/2014/main" id="{D4678CC0-D147-4EA0-A00D-63D33239FB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1053" y="790276"/>
            <a:ext cx="6014185" cy="527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58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9B87DB52-42E4-4F8F-9FF0-5E44A44697C2}"/>
              </a:ext>
            </a:extLst>
          </p:cNvPr>
          <p:cNvSpPr>
            <a:spLocks noGrp="1"/>
          </p:cNvSpPr>
          <p:nvPr>
            <p:ph type="title"/>
          </p:nvPr>
        </p:nvSpPr>
        <p:spPr>
          <a:xfrm>
            <a:off x="765051" y="662400"/>
            <a:ext cx="3384000" cy="1492132"/>
          </a:xfrm>
        </p:spPr>
        <p:txBody>
          <a:bodyPr anchor="t">
            <a:normAutofit/>
          </a:bodyPr>
          <a:lstStyle/>
          <a:p>
            <a:r>
              <a:rPr lang="nl-NL" sz="3400" dirty="0" err="1">
                <a:solidFill>
                  <a:schemeClr val="bg1"/>
                </a:solidFill>
              </a:rPr>
              <a:t>Biases</a:t>
            </a:r>
            <a:r>
              <a:rPr lang="nl-NL" sz="3400" dirty="0">
                <a:solidFill>
                  <a:schemeClr val="bg1"/>
                </a:solidFill>
              </a:rPr>
              <a:t> gebaseerd op het </a:t>
            </a:r>
            <a:r>
              <a:rPr lang="nl-NL" sz="3400" dirty="0" err="1">
                <a:solidFill>
                  <a:schemeClr val="bg1"/>
                </a:solidFill>
              </a:rPr>
              <a:t>dual</a:t>
            </a:r>
            <a:r>
              <a:rPr lang="nl-NL" sz="3400" dirty="0">
                <a:solidFill>
                  <a:schemeClr val="bg1"/>
                </a:solidFill>
              </a:rPr>
              <a:t> processing theorie</a:t>
            </a:r>
          </a:p>
        </p:txBody>
      </p:sp>
      <p:sp>
        <p:nvSpPr>
          <p:cNvPr id="3" name="Tijdelijke aanduiding voor inhoud 2">
            <a:extLst>
              <a:ext uri="{FF2B5EF4-FFF2-40B4-BE49-F238E27FC236}">
                <a16:creationId xmlns:a16="http://schemas.microsoft.com/office/drawing/2014/main" id="{FA8A691C-F917-4118-B8A9-A9DA1E824057}"/>
              </a:ext>
            </a:extLst>
          </p:cNvPr>
          <p:cNvSpPr>
            <a:spLocks noGrp="1"/>
          </p:cNvSpPr>
          <p:nvPr>
            <p:ph idx="1"/>
          </p:nvPr>
        </p:nvSpPr>
        <p:spPr>
          <a:xfrm>
            <a:off x="765051" y="2286000"/>
            <a:ext cx="3384000" cy="3844800"/>
          </a:xfrm>
        </p:spPr>
        <p:txBody>
          <a:bodyPr>
            <a:normAutofit/>
          </a:bodyPr>
          <a:lstStyle/>
          <a:p>
            <a:r>
              <a:rPr lang="nl-NL" sz="1900" dirty="0" err="1">
                <a:solidFill>
                  <a:schemeClr val="bg1">
                    <a:alpha val="60000"/>
                  </a:schemeClr>
                </a:solidFill>
              </a:rPr>
              <a:t>Priming</a:t>
            </a:r>
            <a:endParaRPr lang="nl-NL" sz="1900" dirty="0">
              <a:solidFill>
                <a:schemeClr val="bg1">
                  <a:alpha val="60000"/>
                </a:schemeClr>
              </a:solidFill>
            </a:endParaRPr>
          </a:p>
          <a:p>
            <a:r>
              <a:rPr lang="nl-NL" sz="1900" dirty="0" err="1">
                <a:solidFill>
                  <a:schemeClr val="bg1">
                    <a:alpha val="60000"/>
                  </a:schemeClr>
                </a:solidFill>
              </a:rPr>
              <a:t>Anchoring</a:t>
            </a:r>
            <a:endParaRPr lang="nl-NL" sz="1900" dirty="0">
              <a:solidFill>
                <a:schemeClr val="bg1">
                  <a:alpha val="60000"/>
                </a:schemeClr>
              </a:solidFill>
            </a:endParaRPr>
          </a:p>
          <a:p>
            <a:r>
              <a:rPr lang="nl-NL" sz="1900" dirty="0">
                <a:solidFill>
                  <a:schemeClr val="bg1">
                    <a:alpha val="60000"/>
                  </a:schemeClr>
                </a:solidFill>
              </a:rPr>
              <a:t>Framing</a:t>
            </a:r>
          </a:p>
          <a:p>
            <a:r>
              <a:rPr lang="nl-NL" sz="1900" dirty="0" err="1">
                <a:solidFill>
                  <a:schemeClr val="bg1">
                    <a:alpha val="60000"/>
                  </a:schemeClr>
                </a:solidFill>
              </a:rPr>
              <a:t>Mere</a:t>
            </a:r>
            <a:r>
              <a:rPr lang="nl-NL" sz="1900" dirty="0">
                <a:solidFill>
                  <a:schemeClr val="bg1">
                    <a:alpha val="60000"/>
                  </a:schemeClr>
                </a:solidFill>
              </a:rPr>
              <a:t> exposure effect</a:t>
            </a:r>
          </a:p>
          <a:p>
            <a:r>
              <a:rPr lang="nl-NL" sz="1900" dirty="0">
                <a:solidFill>
                  <a:schemeClr val="bg1">
                    <a:alpha val="60000"/>
                  </a:schemeClr>
                </a:solidFill>
              </a:rPr>
              <a:t>Halo &amp; Horn effect</a:t>
            </a:r>
          </a:p>
          <a:p>
            <a:r>
              <a:rPr lang="nl-NL" sz="1900" dirty="0" err="1">
                <a:solidFill>
                  <a:schemeClr val="bg1">
                    <a:alpha val="60000"/>
                  </a:schemeClr>
                </a:solidFill>
              </a:rPr>
              <a:t>Confirmation</a:t>
            </a:r>
            <a:r>
              <a:rPr lang="nl-NL" sz="1900" dirty="0">
                <a:solidFill>
                  <a:schemeClr val="bg1">
                    <a:alpha val="60000"/>
                  </a:schemeClr>
                </a:solidFill>
              </a:rPr>
              <a:t> bias</a:t>
            </a:r>
          </a:p>
          <a:p>
            <a:r>
              <a:rPr lang="nl-NL" sz="1900" dirty="0" err="1">
                <a:solidFill>
                  <a:schemeClr val="bg1">
                    <a:alpha val="60000"/>
                  </a:schemeClr>
                </a:solidFill>
              </a:rPr>
              <a:t>Loss</a:t>
            </a:r>
            <a:r>
              <a:rPr lang="nl-NL" sz="1900" dirty="0">
                <a:solidFill>
                  <a:schemeClr val="bg1">
                    <a:alpha val="60000"/>
                  </a:schemeClr>
                </a:solidFill>
              </a:rPr>
              <a:t> </a:t>
            </a:r>
            <a:r>
              <a:rPr lang="nl-NL" sz="1900" dirty="0" err="1">
                <a:solidFill>
                  <a:schemeClr val="bg1">
                    <a:alpha val="60000"/>
                  </a:schemeClr>
                </a:solidFill>
              </a:rPr>
              <a:t>aversion</a:t>
            </a:r>
            <a:endParaRPr lang="nl-NL" sz="1900" dirty="0">
              <a:solidFill>
                <a:schemeClr val="bg1">
                  <a:alpha val="60000"/>
                </a:schemeClr>
              </a:solidFill>
            </a:endParaRPr>
          </a:p>
          <a:p>
            <a:r>
              <a:rPr lang="nl-NL" sz="1900" dirty="0" err="1">
                <a:solidFill>
                  <a:schemeClr val="bg1">
                    <a:alpha val="60000"/>
                  </a:schemeClr>
                </a:solidFill>
              </a:rPr>
              <a:t>Sunk</a:t>
            </a:r>
            <a:r>
              <a:rPr lang="nl-NL" sz="1900" dirty="0">
                <a:solidFill>
                  <a:schemeClr val="bg1">
                    <a:alpha val="60000"/>
                  </a:schemeClr>
                </a:solidFill>
              </a:rPr>
              <a:t> </a:t>
            </a:r>
            <a:r>
              <a:rPr lang="nl-NL" sz="1900" dirty="0" err="1">
                <a:solidFill>
                  <a:schemeClr val="bg1">
                    <a:alpha val="60000"/>
                  </a:schemeClr>
                </a:solidFill>
              </a:rPr>
              <a:t>costs</a:t>
            </a:r>
            <a:endParaRPr lang="nl-NL" sz="1900" dirty="0">
              <a:solidFill>
                <a:schemeClr val="bg1">
                  <a:alpha val="60000"/>
                </a:schemeClr>
              </a:solidFill>
            </a:endParaRPr>
          </a:p>
          <a:p>
            <a:r>
              <a:rPr lang="nl-NL" sz="1900" dirty="0" err="1">
                <a:solidFill>
                  <a:schemeClr val="bg1">
                    <a:alpha val="60000"/>
                  </a:schemeClr>
                </a:solidFill>
              </a:rPr>
              <a:t>Decoy</a:t>
            </a:r>
            <a:r>
              <a:rPr lang="nl-NL" sz="1900" dirty="0">
                <a:solidFill>
                  <a:schemeClr val="bg1">
                    <a:alpha val="60000"/>
                  </a:schemeClr>
                </a:solidFill>
              </a:rPr>
              <a:t> effect</a:t>
            </a:r>
          </a:p>
        </p:txBody>
      </p:sp>
      <p:pic>
        <p:nvPicPr>
          <p:cNvPr id="4" name="Picture 2" descr="Cmotions | Hoe je als data-analist met cognitieve biases te maken hebt en  hoe je ze kunt herkennen: Deel 6">
            <a:extLst>
              <a:ext uri="{FF2B5EF4-FFF2-40B4-BE49-F238E27FC236}">
                <a16:creationId xmlns:a16="http://schemas.microsoft.com/office/drawing/2014/main" id="{A3CDEFF0-3468-4D7C-BF43-6844C9AE18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1053" y="1023326"/>
            <a:ext cx="6014185" cy="481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58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707A70-CD1B-4C11-98CC-700CD7A5E715}"/>
              </a:ext>
            </a:extLst>
          </p:cNvPr>
          <p:cNvSpPr>
            <a:spLocks noGrp="1"/>
          </p:cNvSpPr>
          <p:nvPr>
            <p:ph type="title"/>
          </p:nvPr>
        </p:nvSpPr>
        <p:spPr>
          <a:xfrm>
            <a:off x="640080" y="325369"/>
            <a:ext cx="4368602" cy="1956841"/>
          </a:xfrm>
        </p:spPr>
        <p:txBody>
          <a:bodyPr anchor="b">
            <a:normAutofit/>
          </a:bodyPr>
          <a:lstStyle/>
          <a:p>
            <a:r>
              <a:rPr lang="nl-NL" sz="5400" b="1"/>
              <a:t>Priming</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4F225B3-F639-42FE-907E-EAFE8D56FB92}"/>
              </a:ext>
            </a:extLst>
          </p:cNvPr>
          <p:cNvSpPr>
            <a:spLocks noGrp="1"/>
          </p:cNvSpPr>
          <p:nvPr>
            <p:ph idx="1"/>
          </p:nvPr>
        </p:nvSpPr>
        <p:spPr>
          <a:xfrm>
            <a:off x="640080" y="2872899"/>
            <a:ext cx="4243589" cy="3320668"/>
          </a:xfrm>
        </p:spPr>
        <p:txBody>
          <a:bodyPr>
            <a:normAutofit/>
          </a:bodyPr>
          <a:lstStyle/>
          <a:p>
            <a:r>
              <a:rPr lang="nl-NL" sz="1900"/>
              <a:t>Wanneer men een bepaalde stimulus eerder heeft waargenomen, zal deze stimulus sneller herkend worden of zal er sneller op gereageerd worden. </a:t>
            </a:r>
          </a:p>
          <a:p>
            <a:endParaRPr lang="nl-NL" sz="1900"/>
          </a:p>
          <a:p>
            <a:r>
              <a:rPr lang="nl-NL" sz="1900"/>
              <a:t>Dit kan onder andere door middel van het gebruik van woorden, beelden, geuren, sfeer om zo de gewenste reactie op onbewust niveau te realiseren</a:t>
            </a:r>
          </a:p>
        </p:txBody>
      </p:sp>
      <p:pic>
        <p:nvPicPr>
          <p:cNvPr id="5122" name="Picture 2" descr="Eindhoven Strepen (15 stickers) - Wij Zijn Eindhoven">
            <a:extLst>
              <a:ext uri="{FF2B5EF4-FFF2-40B4-BE49-F238E27FC236}">
                <a16:creationId xmlns:a16="http://schemas.microsoft.com/office/drawing/2014/main" id="{40BF2D48-86E8-476D-A3FC-EBDF1883D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21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707A70-CD1B-4C11-98CC-700CD7A5E715}"/>
              </a:ext>
            </a:extLst>
          </p:cNvPr>
          <p:cNvSpPr>
            <a:spLocks noGrp="1"/>
          </p:cNvSpPr>
          <p:nvPr>
            <p:ph type="title"/>
          </p:nvPr>
        </p:nvSpPr>
        <p:spPr>
          <a:xfrm>
            <a:off x="767290" y="1780661"/>
            <a:ext cx="3582073" cy="1463472"/>
          </a:xfrm>
        </p:spPr>
        <p:txBody>
          <a:bodyPr anchor="t">
            <a:normAutofit/>
          </a:bodyPr>
          <a:lstStyle/>
          <a:p>
            <a:r>
              <a:rPr lang="nl-NL" sz="4800" b="1">
                <a:solidFill>
                  <a:schemeClr val="bg1"/>
                </a:solidFill>
              </a:rPr>
              <a:t>Anchoring</a:t>
            </a:r>
          </a:p>
        </p:txBody>
      </p:sp>
      <p:grpSp>
        <p:nvGrpSpPr>
          <p:cNvPr id="19" name="Group 12">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0"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C4F225B3-F639-42FE-907E-EAFE8D56FB92}"/>
              </a:ext>
            </a:extLst>
          </p:cNvPr>
          <p:cNvSpPr>
            <a:spLocks noGrp="1"/>
          </p:cNvSpPr>
          <p:nvPr>
            <p:ph idx="1"/>
          </p:nvPr>
        </p:nvSpPr>
        <p:spPr>
          <a:xfrm>
            <a:off x="767290" y="3383121"/>
            <a:ext cx="3582072" cy="2793251"/>
          </a:xfrm>
        </p:spPr>
        <p:txBody>
          <a:bodyPr anchor="t">
            <a:normAutofit/>
          </a:bodyPr>
          <a:lstStyle/>
          <a:p>
            <a:r>
              <a:rPr lang="nl-NL" sz="1900">
                <a:solidFill>
                  <a:schemeClr val="bg1"/>
                </a:solidFill>
              </a:rPr>
              <a:t>Dit is wanneer mensen een schatting baseren op eerder verkregen informatie of een stimuli. </a:t>
            </a:r>
          </a:p>
          <a:p>
            <a:endParaRPr lang="nl-NL" sz="1900">
              <a:solidFill>
                <a:schemeClr val="bg1"/>
              </a:solidFill>
            </a:endParaRPr>
          </a:p>
          <a:p>
            <a:r>
              <a:rPr lang="nl-NL" sz="1900">
                <a:solidFill>
                  <a:schemeClr val="bg1"/>
                </a:solidFill>
              </a:rPr>
              <a:t>Andere benamingen: referentieeffect, aanpassingsheuristiek en ankerheuristiek</a:t>
            </a:r>
          </a:p>
        </p:txBody>
      </p:sp>
      <p:pic>
        <p:nvPicPr>
          <p:cNvPr id="4" name="Picture 2" descr="Anchoring Bias - Biases &amp;amp; Heuristics | The Decision Lab">
            <a:extLst>
              <a:ext uri="{FF2B5EF4-FFF2-40B4-BE49-F238E27FC236}">
                <a16:creationId xmlns:a16="http://schemas.microsoft.com/office/drawing/2014/main" id="{646EB1A6-73EB-44DC-BDCC-1B08F8726D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981" b="2"/>
          <a:stretch/>
        </p:blipFill>
        <p:spPr bwMode="auto">
          <a:xfrm>
            <a:off x="5519832" y="903730"/>
            <a:ext cx="5836172" cy="447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92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8707A70-CD1B-4C11-98CC-700CD7A5E715}"/>
              </a:ext>
            </a:extLst>
          </p:cNvPr>
          <p:cNvSpPr>
            <a:spLocks noGrp="1"/>
          </p:cNvSpPr>
          <p:nvPr>
            <p:ph type="title"/>
          </p:nvPr>
        </p:nvSpPr>
        <p:spPr>
          <a:xfrm>
            <a:off x="767290" y="1030286"/>
            <a:ext cx="4153626" cy="2174091"/>
          </a:xfrm>
        </p:spPr>
        <p:txBody>
          <a:bodyPr anchor="b">
            <a:normAutofit/>
          </a:bodyPr>
          <a:lstStyle/>
          <a:p>
            <a:r>
              <a:rPr lang="nl-NL" sz="4800" b="1">
                <a:solidFill>
                  <a:schemeClr val="bg1"/>
                </a:solidFill>
              </a:rPr>
              <a:t>Framing</a:t>
            </a:r>
          </a:p>
        </p:txBody>
      </p:sp>
      <p:grpSp>
        <p:nvGrpSpPr>
          <p:cNvPr id="13" name="Group 12">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14"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C4F225B3-F639-42FE-907E-EAFE8D56FB92}"/>
              </a:ext>
            </a:extLst>
          </p:cNvPr>
          <p:cNvSpPr>
            <a:spLocks noGrp="1"/>
          </p:cNvSpPr>
          <p:nvPr>
            <p:ph idx="1"/>
          </p:nvPr>
        </p:nvSpPr>
        <p:spPr>
          <a:xfrm>
            <a:off x="767290" y="3428999"/>
            <a:ext cx="4075054" cy="2741213"/>
          </a:xfrm>
        </p:spPr>
        <p:txBody>
          <a:bodyPr anchor="t">
            <a:normAutofit/>
          </a:bodyPr>
          <a:lstStyle/>
          <a:p>
            <a:r>
              <a:rPr lang="nl-NL" sz="1900">
                <a:solidFill>
                  <a:schemeClr val="bg1"/>
                </a:solidFill>
              </a:rPr>
              <a:t>Dit is wanneer je woorden en beelden gebruikt om bepaalde emoties te triggeren.</a:t>
            </a:r>
          </a:p>
          <a:p>
            <a:endParaRPr lang="nl-NL" sz="1900">
              <a:solidFill>
                <a:schemeClr val="bg1"/>
              </a:solidFill>
            </a:endParaRPr>
          </a:p>
          <a:p>
            <a:r>
              <a:rPr lang="nl-NL" sz="1900">
                <a:solidFill>
                  <a:schemeClr val="bg1"/>
                </a:solidFill>
              </a:rPr>
              <a:t>Hierbij wordt er gebruik gemaakt van een verhaal waarbij sommige delen van de werkelijkheid naar voren gebracht worden en andere naar de achtergrond gezet worden. </a:t>
            </a:r>
          </a:p>
        </p:txBody>
      </p:sp>
      <p:pic>
        <p:nvPicPr>
          <p:cNvPr id="4" name="Afbeelding 3">
            <a:extLst>
              <a:ext uri="{FF2B5EF4-FFF2-40B4-BE49-F238E27FC236}">
                <a16:creationId xmlns:a16="http://schemas.microsoft.com/office/drawing/2014/main" id="{6655E79A-9412-4AD0-908F-6B0591B7BC33}"/>
              </a:ext>
            </a:extLst>
          </p:cNvPr>
          <p:cNvPicPr>
            <a:picLocks noChangeAspect="1"/>
          </p:cNvPicPr>
          <p:nvPr/>
        </p:nvPicPr>
        <p:blipFill>
          <a:blip r:embed="rId2"/>
          <a:stretch>
            <a:fillRect/>
          </a:stretch>
        </p:blipFill>
        <p:spPr>
          <a:xfrm>
            <a:off x="6643856" y="2036420"/>
            <a:ext cx="5051320" cy="2784702"/>
          </a:xfrm>
          <a:prstGeom prst="rect">
            <a:avLst/>
          </a:prstGeom>
        </p:spPr>
      </p:pic>
    </p:spTree>
    <p:extLst>
      <p:ext uri="{BB962C8B-B14F-4D97-AF65-F5344CB8AC3E}">
        <p14:creationId xmlns:p14="http://schemas.microsoft.com/office/powerpoint/2010/main" val="84954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707A70-CD1B-4C11-98CC-700CD7A5E715}"/>
              </a:ext>
            </a:extLst>
          </p:cNvPr>
          <p:cNvSpPr>
            <a:spLocks noGrp="1"/>
          </p:cNvSpPr>
          <p:nvPr>
            <p:ph type="title"/>
          </p:nvPr>
        </p:nvSpPr>
        <p:spPr>
          <a:xfrm>
            <a:off x="965199" y="851517"/>
            <a:ext cx="5130795" cy="1461778"/>
          </a:xfrm>
        </p:spPr>
        <p:txBody>
          <a:bodyPr>
            <a:normAutofit/>
          </a:bodyPr>
          <a:lstStyle/>
          <a:p>
            <a:r>
              <a:rPr lang="nl-NL" sz="4000" b="1"/>
              <a:t>Mere exposure effect</a:t>
            </a:r>
          </a:p>
        </p:txBody>
      </p:sp>
      <p:sp>
        <p:nvSpPr>
          <p:cNvPr id="3" name="Tijdelijke aanduiding voor inhoud 2">
            <a:extLst>
              <a:ext uri="{FF2B5EF4-FFF2-40B4-BE49-F238E27FC236}">
                <a16:creationId xmlns:a16="http://schemas.microsoft.com/office/drawing/2014/main" id="{C4F225B3-F639-42FE-907E-EAFE8D56FB92}"/>
              </a:ext>
            </a:extLst>
          </p:cNvPr>
          <p:cNvSpPr>
            <a:spLocks noGrp="1"/>
          </p:cNvSpPr>
          <p:nvPr>
            <p:ph idx="1"/>
          </p:nvPr>
        </p:nvSpPr>
        <p:spPr>
          <a:xfrm>
            <a:off x="965200" y="2470248"/>
            <a:ext cx="4048344" cy="3536236"/>
          </a:xfrm>
        </p:spPr>
        <p:txBody>
          <a:bodyPr>
            <a:normAutofit/>
          </a:bodyPr>
          <a:lstStyle/>
          <a:p>
            <a:r>
              <a:rPr lang="nl-NL" sz="2400"/>
              <a:t>Hoe meer je in aanraking komt met een neutrale stimulus, hoe positiever het beeld wordt van deze stimulus.</a:t>
            </a:r>
          </a:p>
          <a:p>
            <a:endParaRPr lang="nl-NL" sz="2400"/>
          </a:p>
          <a:p>
            <a:r>
              <a:rPr lang="nl-NL" sz="2400"/>
              <a:t>Denk aan nieuwe unieke smaken eten, of een liedje.</a:t>
            </a:r>
          </a:p>
        </p:txBody>
      </p:sp>
      <p:sp>
        <p:nvSpPr>
          <p:cNvPr id="73" name="Freeform: Shape 72">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M&amp;M'S Brownie Chocolade 200g bestellen? - Koek, gebak, snoep, chips — Jumbo  Supermarkten">
            <a:extLst>
              <a:ext uri="{FF2B5EF4-FFF2-40B4-BE49-F238E27FC236}">
                <a16:creationId xmlns:a16="http://schemas.microsoft.com/office/drawing/2014/main" id="{74F8817B-E931-417F-A50E-D1DA80C9AC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105470"/>
            <a:ext cx="3217333"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31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707A70-CD1B-4C11-98CC-700CD7A5E715}"/>
              </a:ext>
            </a:extLst>
          </p:cNvPr>
          <p:cNvSpPr>
            <a:spLocks noGrp="1"/>
          </p:cNvSpPr>
          <p:nvPr>
            <p:ph type="title"/>
          </p:nvPr>
        </p:nvSpPr>
        <p:spPr>
          <a:xfrm>
            <a:off x="640080" y="325369"/>
            <a:ext cx="4368602" cy="1956841"/>
          </a:xfrm>
        </p:spPr>
        <p:txBody>
          <a:bodyPr anchor="b">
            <a:normAutofit/>
          </a:bodyPr>
          <a:lstStyle/>
          <a:p>
            <a:r>
              <a:rPr lang="nl-NL" sz="5400" b="1"/>
              <a:t>Halo &amp; Horn effect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4F225B3-F639-42FE-907E-EAFE8D56FB92}"/>
              </a:ext>
            </a:extLst>
          </p:cNvPr>
          <p:cNvSpPr>
            <a:spLocks noGrp="1"/>
          </p:cNvSpPr>
          <p:nvPr>
            <p:ph idx="1"/>
          </p:nvPr>
        </p:nvSpPr>
        <p:spPr>
          <a:xfrm>
            <a:off x="640080" y="2872899"/>
            <a:ext cx="4243589" cy="3320668"/>
          </a:xfrm>
        </p:spPr>
        <p:txBody>
          <a:bodyPr>
            <a:normAutofit/>
          </a:bodyPr>
          <a:lstStyle/>
          <a:p>
            <a:r>
              <a:rPr lang="nl-NL" sz="1500"/>
              <a:t>Halo effect: </a:t>
            </a:r>
          </a:p>
          <a:p>
            <a:pPr lvl="1"/>
            <a:r>
              <a:rPr lang="nl-NL" sz="1500"/>
              <a:t>Wanneer iets of iemand een bepaalde kwaliteit heeft, heeft de waarnemer de suggestie dat andere positieve kwaliteiten ook aanwezig zijn.</a:t>
            </a:r>
          </a:p>
          <a:p>
            <a:pPr lvl="1"/>
            <a:r>
              <a:rPr lang="nl-NL" sz="1500"/>
              <a:t>Belang van een goede eerste impressie</a:t>
            </a:r>
          </a:p>
          <a:p>
            <a:pPr marL="457200" lvl="1" indent="0">
              <a:buNone/>
            </a:pPr>
            <a:endParaRPr lang="nl-NL" sz="1500"/>
          </a:p>
          <a:p>
            <a:r>
              <a:rPr lang="nl-NL" sz="1500"/>
              <a:t>Horn effect:</a:t>
            </a:r>
          </a:p>
          <a:p>
            <a:pPr lvl="1"/>
            <a:r>
              <a:rPr lang="nl-NL" sz="1500"/>
              <a:t>Tegenovergestelde van het Halo effect</a:t>
            </a:r>
          </a:p>
          <a:p>
            <a:pPr lvl="1"/>
            <a:r>
              <a:rPr lang="nl-NL" sz="1500"/>
              <a:t>Het beeld van de waarnemer wordt negatief beïnvloed door de aanwezigheid van een ongunstig aspect</a:t>
            </a:r>
          </a:p>
        </p:txBody>
      </p:sp>
      <p:pic>
        <p:nvPicPr>
          <p:cNvPr id="5" name="Picture 4" descr="Metallic kleurencombinatie">
            <a:extLst>
              <a:ext uri="{FF2B5EF4-FFF2-40B4-BE49-F238E27FC236}">
                <a16:creationId xmlns:a16="http://schemas.microsoft.com/office/drawing/2014/main" id="{06167312-C40E-CBDC-694F-21365625E904}"/>
              </a:ext>
            </a:extLst>
          </p:cNvPr>
          <p:cNvPicPr>
            <a:picLocks noChangeAspect="1"/>
          </p:cNvPicPr>
          <p:nvPr/>
        </p:nvPicPr>
        <p:blipFill rotWithShape="1">
          <a:blip r:embed="rId2"/>
          <a:srcRect l="13111" r="1993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3689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8" name="Picture 4" descr="Tussen wappies en wetenschap - 20 mei">
            <a:extLst>
              <a:ext uri="{FF2B5EF4-FFF2-40B4-BE49-F238E27FC236}">
                <a16:creationId xmlns:a16="http://schemas.microsoft.com/office/drawing/2014/main" id="{657E84C9-3B4D-44FC-953A-EF0FF209B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8707A70-CD1B-4C11-98CC-700CD7A5E715}"/>
              </a:ext>
            </a:extLst>
          </p:cNvPr>
          <p:cNvSpPr>
            <a:spLocks noGrp="1"/>
          </p:cNvSpPr>
          <p:nvPr>
            <p:ph type="title"/>
          </p:nvPr>
        </p:nvSpPr>
        <p:spPr>
          <a:xfrm>
            <a:off x="618062" y="4185749"/>
            <a:ext cx="9265771" cy="622836"/>
          </a:xfrm>
        </p:spPr>
        <p:txBody>
          <a:bodyPr>
            <a:normAutofit/>
          </a:bodyPr>
          <a:lstStyle/>
          <a:p>
            <a:r>
              <a:rPr lang="nl-NL" sz="3600" b="1"/>
              <a:t>Confirmation bias</a:t>
            </a:r>
          </a:p>
        </p:txBody>
      </p:sp>
      <p:sp>
        <p:nvSpPr>
          <p:cNvPr id="3" name="Tijdelijke aanduiding voor inhoud 2">
            <a:extLst>
              <a:ext uri="{FF2B5EF4-FFF2-40B4-BE49-F238E27FC236}">
                <a16:creationId xmlns:a16="http://schemas.microsoft.com/office/drawing/2014/main" id="{C4F225B3-F639-42FE-907E-EAFE8D56FB92}"/>
              </a:ext>
            </a:extLst>
          </p:cNvPr>
          <p:cNvSpPr>
            <a:spLocks noGrp="1"/>
          </p:cNvSpPr>
          <p:nvPr>
            <p:ph idx="1"/>
          </p:nvPr>
        </p:nvSpPr>
        <p:spPr>
          <a:xfrm>
            <a:off x="618063" y="4856921"/>
            <a:ext cx="9565028" cy="1249240"/>
          </a:xfrm>
        </p:spPr>
        <p:txBody>
          <a:bodyPr>
            <a:normAutofit/>
          </a:bodyPr>
          <a:lstStyle/>
          <a:p>
            <a:r>
              <a:rPr lang="nl-NL" sz="1500"/>
              <a:t>Dit is wanneer iemand een overtuiging over iets heeft en alleen maar de dingen ziet wat deze overtuiging bevestigen. Dit zorgt ervoor dat een persoon in een eigen gecreëerde bubbel terecht komt. </a:t>
            </a:r>
          </a:p>
          <a:p>
            <a:endParaRPr lang="nl-NL" sz="1500"/>
          </a:p>
          <a:p>
            <a:r>
              <a:rPr lang="nl-NL" sz="1500"/>
              <a:t>Corona is hier een mooi voorbeeld van</a:t>
            </a:r>
          </a:p>
          <a:p>
            <a:endParaRPr lang="nl-NL" sz="1500"/>
          </a:p>
        </p:txBody>
      </p:sp>
    </p:spTree>
    <p:extLst>
      <p:ext uri="{BB962C8B-B14F-4D97-AF65-F5344CB8AC3E}">
        <p14:creationId xmlns:p14="http://schemas.microsoft.com/office/powerpoint/2010/main" val="39888092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550</Words>
  <Application>Microsoft Office PowerPoint</Application>
  <PresentationFormat>Breedbeeld</PresentationFormat>
  <Paragraphs>95</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Wat is neuromarketing?</vt:lpstr>
      <vt:lpstr>Hoe maken mensen beslissingen?</vt:lpstr>
      <vt:lpstr>Biases gebaseerd op het dual processing theorie</vt:lpstr>
      <vt:lpstr>Priming</vt:lpstr>
      <vt:lpstr>Anchoring</vt:lpstr>
      <vt:lpstr>Framing</vt:lpstr>
      <vt:lpstr>Mere exposure effect</vt:lpstr>
      <vt:lpstr>Halo &amp; Horn effect</vt:lpstr>
      <vt:lpstr>Confirmation bias</vt:lpstr>
      <vt:lpstr>Loss aversion</vt:lpstr>
      <vt:lpstr>Sunk costs</vt:lpstr>
      <vt:lpstr>Decoy effect</vt:lpstr>
      <vt:lpstr>Emoties</vt:lpstr>
      <vt:lpstr>PowerPoint-presentatie</vt:lpstr>
      <vt:lpstr>Tips om je in te verdiepen</vt:lpstr>
      <vt:lpstr>Tips om je in te verdiepen</vt:lpstr>
      <vt:lpstr>Tips om je in te verdiepen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is neuromarketing?</dc:title>
  <dc:creator>Jongerius,Nathaniël N.M.</dc:creator>
  <cp:lastModifiedBy>Jongerius,Nathaniël N.M.</cp:lastModifiedBy>
  <cp:revision>1</cp:revision>
  <dcterms:created xsi:type="dcterms:W3CDTF">2022-03-16T08:55:56Z</dcterms:created>
  <dcterms:modified xsi:type="dcterms:W3CDTF">2022-03-16T16:11:17Z</dcterms:modified>
</cp:coreProperties>
</file>